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sldIdLst>
    <p:sldId id="1168" r:id="rId5"/>
    <p:sldId id="2147199914" r:id="rId6"/>
    <p:sldId id="2147481494" r:id="rId7"/>
    <p:sldId id="2147199615" r:id="rId8"/>
    <p:sldId id="2147481495" r:id="rId9"/>
    <p:sldId id="2147481498" r:id="rId10"/>
    <p:sldId id="2147481497" r:id="rId11"/>
    <p:sldId id="2147481496" r:id="rId12"/>
    <p:sldId id="341" r:id="rId13"/>
    <p:sldId id="2147474758" r:id="rId14"/>
    <p:sldId id="2147199616" r:id="rId15"/>
    <p:sldId id="2147481493" r:id="rId16"/>
    <p:sldId id="2147474762" r:id="rId17"/>
    <p:sldId id="374" r:id="rId18"/>
    <p:sldId id="2147472454" r:id="rId19"/>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DA534AD-229D-4583-9990-331973FF1038}" name="Ildgruben, Silja" initials="IS" userId="S::silja.ildgruben@nav.no::ff8b4e63-ebdf-4728-9832-8f6fa352d3c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62F2A"/>
    <a:srgbClr val="3E38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559053-E406-4615-96D6-8B3B36300ECD}" v="10" dt="2024-10-02T08:52:13.1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8011" autoAdjust="0"/>
    <p:restoredTop sz="96327"/>
  </p:normalViewPr>
  <p:slideViewPr>
    <p:cSldViewPr snapToGrid="0" snapToObjects="1">
      <p:cViewPr varScale="1">
        <p:scale>
          <a:sx n="67" d="100"/>
          <a:sy n="67" d="100"/>
        </p:scale>
        <p:origin x="528" y="44"/>
      </p:cViewPr>
      <p:guideLst/>
    </p:cSldViewPr>
  </p:slideViewPr>
  <p:notesTextViewPr>
    <p:cViewPr>
      <p:scale>
        <a:sx n="1" d="1"/>
        <a:sy n="1" d="1"/>
      </p:scale>
      <p:origin x="0" y="0"/>
    </p:cViewPr>
  </p:notesTextViewPr>
  <p:sorterViewPr>
    <p:cViewPr>
      <p:scale>
        <a:sx n="70" d="100"/>
        <a:sy n="70" d="100"/>
      </p:scale>
      <p:origin x="0" y="-3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vnes, Cathrine" userId="51ef0f81-b953-4eeb-8f2e-af470cc3b8c0" providerId="ADAL" clId="{3C559053-E406-4615-96D6-8B3B36300ECD}"/>
    <pc:docChg chg="custSel addSld delSld modSld sldOrd">
      <pc:chgData name="Stavnes, Cathrine" userId="51ef0f81-b953-4eeb-8f2e-af470cc3b8c0" providerId="ADAL" clId="{3C559053-E406-4615-96D6-8B3B36300ECD}" dt="2024-10-02T08:52:32.546" v="3343"/>
      <pc:docMkLst>
        <pc:docMk/>
      </pc:docMkLst>
      <pc:sldChg chg="modSp del mod">
        <pc:chgData name="Stavnes, Cathrine" userId="51ef0f81-b953-4eeb-8f2e-af470cc3b8c0" providerId="ADAL" clId="{3C559053-E406-4615-96D6-8B3B36300ECD}" dt="2024-10-02T08:41:14.452" v="3121" actId="47"/>
        <pc:sldMkLst>
          <pc:docMk/>
          <pc:sldMk cId="500582401" sldId="256"/>
        </pc:sldMkLst>
        <pc:spChg chg="mod">
          <ac:chgData name="Stavnes, Cathrine" userId="51ef0f81-b953-4eeb-8f2e-af470cc3b8c0" providerId="ADAL" clId="{3C559053-E406-4615-96D6-8B3B36300ECD}" dt="2024-10-01T08:49:33.926" v="44" actId="20577"/>
          <ac:spMkLst>
            <pc:docMk/>
            <pc:sldMk cId="500582401" sldId="256"/>
            <ac:spMk id="4" creationId="{D8B3E3D1-A64F-6C49-A65E-78234E99BA50}"/>
          </ac:spMkLst>
        </pc:spChg>
      </pc:sldChg>
      <pc:sldChg chg="del">
        <pc:chgData name="Stavnes, Cathrine" userId="51ef0f81-b953-4eeb-8f2e-af470cc3b8c0" providerId="ADAL" clId="{3C559053-E406-4615-96D6-8B3B36300ECD}" dt="2024-10-01T08:48:16.087" v="19" actId="47"/>
        <pc:sldMkLst>
          <pc:docMk/>
          <pc:sldMk cId="3048925231" sldId="261"/>
        </pc:sldMkLst>
      </pc:sldChg>
      <pc:sldChg chg="del">
        <pc:chgData name="Stavnes, Cathrine" userId="51ef0f81-b953-4eeb-8f2e-af470cc3b8c0" providerId="ADAL" clId="{3C559053-E406-4615-96D6-8B3B36300ECD}" dt="2024-10-01T08:48:16.635" v="20" actId="47"/>
        <pc:sldMkLst>
          <pc:docMk/>
          <pc:sldMk cId="2083922293" sldId="262"/>
        </pc:sldMkLst>
      </pc:sldChg>
      <pc:sldChg chg="del">
        <pc:chgData name="Stavnes, Cathrine" userId="51ef0f81-b953-4eeb-8f2e-af470cc3b8c0" providerId="ADAL" clId="{3C559053-E406-4615-96D6-8B3B36300ECD}" dt="2024-10-01T08:48:11.721" v="14" actId="47"/>
        <pc:sldMkLst>
          <pc:docMk/>
          <pc:sldMk cId="673532558" sldId="277"/>
        </pc:sldMkLst>
      </pc:sldChg>
      <pc:sldChg chg="del">
        <pc:chgData name="Stavnes, Cathrine" userId="51ef0f81-b953-4eeb-8f2e-af470cc3b8c0" providerId="ADAL" clId="{3C559053-E406-4615-96D6-8B3B36300ECD}" dt="2024-10-01T08:48:10.856" v="12" actId="47"/>
        <pc:sldMkLst>
          <pc:docMk/>
          <pc:sldMk cId="3408436585" sldId="279"/>
        </pc:sldMkLst>
      </pc:sldChg>
      <pc:sldChg chg="del">
        <pc:chgData name="Stavnes, Cathrine" userId="51ef0f81-b953-4eeb-8f2e-af470cc3b8c0" providerId="ADAL" clId="{3C559053-E406-4615-96D6-8B3B36300ECD}" dt="2024-10-01T08:48:10.470" v="11" actId="47"/>
        <pc:sldMkLst>
          <pc:docMk/>
          <pc:sldMk cId="1261694540" sldId="288"/>
        </pc:sldMkLst>
      </pc:sldChg>
      <pc:sldChg chg="del">
        <pc:chgData name="Stavnes, Cathrine" userId="51ef0f81-b953-4eeb-8f2e-af470cc3b8c0" providerId="ADAL" clId="{3C559053-E406-4615-96D6-8B3B36300ECD}" dt="2024-10-01T08:48:11.319" v="13" actId="47"/>
        <pc:sldMkLst>
          <pc:docMk/>
          <pc:sldMk cId="701116636" sldId="289"/>
        </pc:sldMkLst>
      </pc:sldChg>
      <pc:sldChg chg="add del ord">
        <pc:chgData name="Stavnes, Cathrine" userId="51ef0f81-b953-4eeb-8f2e-af470cc3b8c0" providerId="ADAL" clId="{3C559053-E406-4615-96D6-8B3B36300ECD}" dt="2024-10-02T08:52:32.546" v="3343"/>
        <pc:sldMkLst>
          <pc:docMk/>
          <pc:sldMk cId="1922275444" sldId="341"/>
        </pc:sldMkLst>
      </pc:sldChg>
      <pc:sldChg chg="del">
        <pc:chgData name="Stavnes, Cathrine" userId="51ef0f81-b953-4eeb-8f2e-af470cc3b8c0" providerId="ADAL" clId="{3C559053-E406-4615-96D6-8B3B36300ECD}" dt="2024-10-01T08:48:14.544" v="17" actId="47"/>
        <pc:sldMkLst>
          <pc:docMk/>
          <pc:sldMk cId="3947125885" sldId="734"/>
        </pc:sldMkLst>
      </pc:sldChg>
      <pc:sldChg chg="modSp add mod">
        <pc:chgData name="Stavnes, Cathrine" userId="51ef0f81-b953-4eeb-8f2e-af470cc3b8c0" providerId="ADAL" clId="{3C559053-E406-4615-96D6-8B3B36300ECD}" dt="2024-10-02T08:41:08.784" v="3120" actId="20577"/>
        <pc:sldMkLst>
          <pc:docMk/>
          <pc:sldMk cId="3969053481" sldId="1168"/>
        </pc:sldMkLst>
        <pc:spChg chg="mod">
          <ac:chgData name="Stavnes, Cathrine" userId="51ef0f81-b953-4eeb-8f2e-af470cc3b8c0" providerId="ADAL" clId="{3C559053-E406-4615-96D6-8B3B36300ECD}" dt="2024-10-02T08:41:08.784" v="3120" actId="20577"/>
          <ac:spMkLst>
            <pc:docMk/>
            <pc:sldMk cId="3969053481" sldId="1168"/>
            <ac:spMk id="4" creationId="{D8B3E3D1-A64F-6C49-A65E-78234E99BA50}"/>
          </ac:spMkLst>
        </pc:spChg>
        <pc:spChg chg="mod">
          <ac:chgData name="Stavnes, Cathrine" userId="51ef0f81-b953-4eeb-8f2e-af470cc3b8c0" providerId="ADAL" clId="{3C559053-E406-4615-96D6-8B3B36300ECD}" dt="2024-10-02T08:40:45.613" v="3037" actId="20577"/>
          <ac:spMkLst>
            <pc:docMk/>
            <pc:sldMk cId="3969053481" sldId="1168"/>
            <ac:spMk id="5" creationId="{972C9742-7508-1E46-970C-66D5DB19D6F4}"/>
          </ac:spMkLst>
        </pc:spChg>
      </pc:sldChg>
      <pc:sldChg chg="add del">
        <pc:chgData name="Stavnes, Cathrine" userId="51ef0f81-b953-4eeb-8f2e-af470cc3b8c0" providerId="ADAL" clId="{3C559053-E406-4615-96D6-8B3B36300ECD}" dt="2024-10-02T08:48:35.164" v="3303" actId="47"/>
        <pc:sldMkLst>
          <pc:docMk/>
          <pc:sldMk cId="1016097609" sldId="2147198340"/>
        </pc:sldMkLst>
      </pc:sldChg>
      <pc:sldChg chg="del ord">
        <pc:chgData name="Stavnes, Cathrine" userId="51ef0f81-b953-4eeb-8f2e-af470cc3b8c0" providerId="ADAL" clId="{3C559053-E406-4615-96D6-8B3B36300ECD}" dt="2024-10-02T08:39:16.070" v="2986" actId="47"/>
        <pc:sldMkLst>
          <pc:docMk/>
          <pc:sldMk cId="3157976508" sldId="2147199612"/>
        </pc:sldMkLst>
      </pc:sldChg>
      <pc:sldChg chg="del">
        <pc:chgData name="Stavnes, Cathrine" userId="51ef0f81-b953-4eeb-8f2e-af470cc3b8c0" providerId="ADAL" clId="{3C559053-E406-4615-96D6-8B3B36300ECD}" dt="2024-10-01T08:48:15.670" v="18" actId="47"/>
        <pc:sldMkLst>
          <pc:docMk/>
          <pc:sldMk cId="4007203350" sldId="2147199614"/>
        </pc:sldMkLst>
      </pc:sldChg>
      <pc:sldChg chg="del">
        <pc:chgData name="Stavnes, Cathrine" userId="51ef0f81-b953-4eeb-8f2e-af470cc3b8c0" providerId="ADAL" clId="{3C559053-E406-4615-96D6-8B3B36300ECD}" dt="2024-10-01T08:48:17.312" v="21" actId="47"/>
        <pc:sldMkLst>
          <pc:docMk/>
          <pc:sldMk cId="253152575" sldId="2147199615"/>
        </pc:sldMkLst>
      </pc:sldChg>
      <pc:sldChg chg="modSp add mod">
        <pc:chgData name="Stavnes, Cathrine" userId="51ef0f81-b953-4eeb-8f2e-af470cc3b8c0" providerId="ADAL" clId="{3C559053-E406-4615-96D6-8B3B36300ECD}" dt="2024-10-02T08:40:02.107" v="3003" actId="20577"/>
        <pc:sldMkLst>
          <pc:docMk/>
          <pc:sldMk cId="1378058179" sldId="2147199615"/>
        </pc:sldMkLst>
        <pc:spChg chg="mod">
          <ac:chgData name="Stavnes, Cathrine" userId="51ef0f81-b953-4eeb-8f2e-af470cc3b8c0" providerId="ADAL" clId="{3C559053-E406-4615-96D6-8B3B36300ECD}" dt="2024-10-02T08:40:02.107" v="3003" actId="20577"/>
          <ac:spMkLst>
            <pc:docMk/>
            <pc:sldMk cId="1378058179" sldId="2147199615"/>
            <ac:spMk id="5" creationId="{05E918DB-8AA1-6E12-342D-1121B6FECBFF}"/>
          </ac:spMkLst>
        </pc:spChg>
      </pc:sldChg>
      <pc:sldChg chg="add">
        <pc:chgData name="Stavnes, Cathrine" userId="51ef0f81-b953-4eeb-8f2e-af470cc3b8c0" providerId="ADAL" clId="{3C559053-E406-4615-96D6-8B3B36300ECD}" dt="2024-10-01T09:05:34.091" v="1805"/>
        <pc:sldMkLst>
          <pc:docMk/>
          <pc:sldMk cId="3231890481" sldId="2147199616"/>
        </pc:sldMkLst>
      </pc:sldChg>
      <pc:sldChg chg="del">
        <pc:chgData name="Stavnes, Cathrine" userId="51ef0f81-b953-4eeb-8f2e-af470cc3b8c0" providerId="ADAL" clId="{3C559053-E406-4615-96D6-8B3B36300ECD}" dt="2024-10-01T08:48:06.335" v="3" actId="47"/>
        <pc:sldMkLst>
          <pc:docMk/>
          <pc:sldMk cId="2286010690" sldId="2147472216"/>
        </pc:sldMkLst>
      </pc:sldChg>
      <pc:sldChg chg="del">
        <pc:chgData name="Stavnes, Cathrine" userId="51ef0f81-b953-4eeb-8f2e-af470cc3b8c0" providerId="ADAL" clId="{3C559053-E406-4615-96D6-8B3B36300ECD}" dt="2024-10-01T08:48:07.825" v="6" actId="47"/>
        <pc:sldMkLst>
          <pc:docMk/>
          <pc:sldMk cId="995596149" sldId="2147472228"/>
        </pc:sldMkLst>
      </pc:sldChg>
      <pc:sldChg chg="del">
        <pc:chgData name="Stavnes, Cathrine" userId="51ef0f81-b953-4eeb-8f2e-af470cc3b8c0" providerId="ADAL" clId="{3C559053-E406-4615-96D6-8B3B36300ECD}" dt="2024-10-01T08:48:05.871" v="2" actId="47"/>
        <pc:sldMkLst>
          <pc:docMk/>
          <pc:sldMk cId="1305387960" sldId="2147472253"/>
        </pc:sldMkLst>
      </pc:sldChg>
      <pc:sldChg chg="del">
        <pc:chgData name="Stavnes, Cathrine" userId="51ef0f81-b953-4eeb-8f2e-af470cc3b8c0" providerId="ADAL" clId="{3C559053-E406-4615-96D6-8B3B36300ECD}" dt="2024-10-01T08:48:07.392" v="5" actId="47"/>
        <pc:sldMkLst>
          <pc:docMk/>
          <pc:sldMk cId="469965360" sldId="2147472297"/>
        </pc:sldMkLst>
      </pc:sldChg>
      <pc:sldChg chg="del">
        <pc:chgData name="Stavnes, Cathrine" userId="51ef0f81-b953-4eeb-8f2e-af470cc3b8c0" providerId="ADAL" clId="{3C559053-E406-4615-96D6-8B3B36300ECD}" dt="2024-10-01T08:48:06.774" v="4" actId="47"/>
        <pc:sldMkLst>
          <pc:docMk/>
          <pc:sldMk cId="1912486732" sldId="2147472309"/>
        </pc:sldMkLst>
      </pc:sldChg>
      <pc:sldChg chg="del">
        <pc:chgData name="Stavnes, Cathrine" userId="51ef0f81-b953-4eeb-8f2e-af470cc3b8c0" providerId="ADAL" clId="{3C559053-E406-4615-96D6-8B3B36300ECD}" dt="2024-10-01T08:48:05.400" v="1" actId="47"/>
        <pc:sldMkLst>
          <pc:docMk/>
          <pc:sldMk cId="4061517466" sldId="2147472319"/>
        </pc:sldMkLst>
      </pc:sldChg>
      <pc:sldChg chg="del">
        <pc:chgData name="Stavnes, Cathrine" userId="51ef0f81-b953-4eeb-8f2e-af470cc3b8c0" providerId="ADAL" clId="{3C559053-E406-4615-96D6-8B3B36300ECD}" dt="2024-10-01T08:48:04.913" v="0" actId="47"/>
        <pc:sldMkLst>
          <pc:docMk/>
          <pc:sldMk cId="2051095078" sldId="2147472320"/>
        </pc:sldMkLst>
      </pc:sldChg>
      <pc:sldChg chg="del">
        <pc:chgData name="Stavnes, Cathrine" userId="51ef0f81-b953-4eeb-8f2e-af470cc3b8c0" providerId="ADAL" clId="{3C559053-E406-4615-96D6-8B3B36300ECD}" dt="2024-10-01T08:48:08.696" v="7" actId="47"/>
        <pc:sldMkLst>
          <pc:docMk/>
          <pc:sldMk cId="2024777424" sldId="2147472322"/>
        </pc:sldMkLst>
      </pc:sldChg>
      <pc:sldChg chg="del">
        <pc:chgData name="Stavnes, Cathrine" userId="51ef0f81-b953-4eeb-8f2e-af470cc3b8c0" providerId="ADAL" clId="{3C559053-E406-4615-96D6-8B3B36300ECD}" dt="2024-10-01T08:48:09.181" v="8" actId="47"/>
        <pc:sldMkLst>
          <pc:docMk/>
          <pc:sldMk cId="1581361774" sldId="2147472323"/>
        </pc:sldMkLst>
      </pc:sldChg>
      <pc:sldChg chg="del">
        <pc:chgData name="Stavnes, Cathrine" userId="51ef0f81-b953-4eeb-8f2e-af470cc3b8c0" providerId="ADAL" clId="{3C559053-E406-4615-96D6-8B3B36300ECD}" dt="2024-10-01T08:48:09.630" v="9" actId="47"/>
        <pc:sldMkLst>
          <pc:docMk/>
          <pc:sldMk cId="223489299" sldId="2147472324"/>
        </pc:sldMkLst>
      </pc:sldChg>
      <pc:sldChg chg="del">
        <pc:chgData name="Stavnes, Cathrine" userId="51ef0f81-b953-4eeb-8f2e-af470cc3b8c0" providerId="ADAL" clId="{3C559053-E406-4615-96D6-8B3B36300ECD}" dt="2024-10-01T08:48:19.832" v="22" actId="47"/>
        <pc:sldMkLst>
          <pc:docMk/>
          <pc:sldMk cId="4226059372" sldId="2147472452"/>
        </pc:sldMkLst>
      </pc:sldChg>
      <pc:sldChg chg="del">
        <pc:chgData name="Stavnes, Cathrine" userId="51ef0f81-b953-4eeb-8f2e-af470cc3b8c0" providerId="ADAL" clId="{3C559053-E406-4615-96D6-8B3B36300ECD}" dt="2024-10-01T08:48:12.739" v="15" actId="47"/>
        <pc:sldMkLst>
          <pc:docMk/>
          <pc:sldMk cId="3223750117" sldId="2147472453"/>
        </pc:sldMkLst>
      </pc:sldChg>
      <pc:sldChg chg="del">
        <pc:chgData name="Stavnes, Cathrine" userId="51ef0f81-b953-4eeb-8f2e-af470cc3b8c0" providerId="ADAL" clId="{3C559053-E406-4615-96D6-8B3B36300ECD}" dt="2024-10-01T08:48:10.032" v="10" actId="47"/>
        <pc:sldMkLst>
          <pc:docMk/>
          <pc:sldMk cId="3023871754" sldId="2147472455"/>
        </pc:sldMkLst>
      </pc:sldChg>
      <pc:sldChg chg="add">
        <pc:chgData name="Stavnes, Cathrine" userId="51ef0f81-b953-4eeb-8f2e-af470cc3b8c0" providerId="ADAL" clId="{3C559053-E406-4615-96D6-8B3B36300ECD}" dt="2024-10-02T08:47:58.757" v="3301"/>
        <pc:sldMkLst>
          <pc:docMk/>
          <pc:sldMk cId="56304133" sldId="2147474758"/>
        </pc:sldMkLst>
      </pc:sldChg>
      <pc:sldChg chg="add">
        <pc:chgData name="Stavnes, Cathrine" userId="51ef0f81-b953-4eeb-8f2e-af470cc3b8c0" providerId="ADAL" clId="{3C559053-E406-4615-96D6-8B3B36300ECD}" dt="2024-10-02T08:46:48.642" v="3294"/>
        <pc:sldMkLst>
          <pc:docMk/>
          <pc:sldMk cId="2193206164" sldId="2147474762"/>
        </pc:sldMkLst>
      </pc:sldChg>
      <pc:sldChg chg="add ord">
        <pc:chgData name="Stavnes, Cathrine" userId="51ef0f81-b953-4eeb-8f2e-af470cc3b8c0" providerId="ADAL" clId="{3C559053-E406-4615-96D6-8B3B36300ECD}" dt="2024-10-01T09:05:43.016" v="1807"/>
        <pc:sldMkLst>
          <pc:docMk/>
          <pc:sldMk cId="239604933" sldId="2147481493"/>
        </pc:sldMkLst>
      </pc:sldChg>
      <pc:sldChg chg="modSp new mod">
        <pc:chgData name="Stavnes, Cathrine" userId="51ef0f81-b953-4eeb-8f2e-af470cc3b8c0" providerId="ADAL" clId="{3C559053-E406-4615-96D6-8B3B36300ECD}" dt="2024-10-01T09:04:54.817" v="1804" actId="20577"/>
        <pc:sldMkLst>
          <pc:docMk/>
          <pc:sldMk cId="2099725993" sldId="2147481494"/>
        </pc:sldMkLst>
        <pc:spChg chg="mod">
          <ac:chgData name="Stavnes, Cathrine" userId="51ef0f81-b953-4eeb-8f2e-af470cc3b8c0" providerId="ADAL" clId="{3C559053-E406-4615-96D6-8B3B36300ECD}" dt="2024-10-01T08:49:47.663" v="53" actId="20577"/>
          <ac:spMkLst>
            <pc:docMk/>
            <pc:sldMk cId="2099725993" sldId="2147481494"/>
            <ac:spMk id="2" creationId="{A4FE7463-2DCC-9EC9-4842-EFEE4408C5A2}"/>
          </ac:spMkLst>
        </pc:spChg>
        <pc:spChg chg="mod">
          <ac:chgData name="Stavnes, Cathrine" userId="51ef0f81-b953-4eeb-8f2e-af470cc3b8c0" providerId="ADAL" clId="{3C559053-E406-4615-96D6-8B3B36300ECD}" dt="2024-10-01T09:04:54.817" v="1804" actId="20577"/>
          <ac:spMkLst>
            <pc:docMk/>
            <pc:sldMk cId="2099725993" sldId="2147481494"/>
            <ac:spMk id="3" creationId="{E8ADA849-EBF9-F87E-E888-C017B7207379}"/>
          </ac:spMkLst>
        </pc:spChg>
      </pc:sldChg>
      <pc:sldChg chg="modSp new mod ord">
        <pc:chgData name="Stavnes, Cathrine" userId="51ef0f81-b953-4eeb-8f2e-af470cc3b8c0" providerId="ADAL" clId="{3C559053-E406-4615-96D6-8B3B36300ECD}" dt="2024-10-02T08:41:59.861" v="3123"/>
        <pc:sldMkLst>
          <pc:docMk/>
          <pc:sldMk cId="3246545106" sldId="2147481495"/>
        </pc:sldMkLst>
        <pc:spChg chg="mod">
          <ac:chgData name="Stavnes, Cathrine" userId="51ef0f81-b953-4eeb-8f2e-af470cc3b8c0" providerId="ADAL" clId="{3C559053-E406-4615-96D6-8B3B36300ECD}" dt="2024-10-01T08:53:13.959" v="764" actId="20577"/>
          <ac:spMkLst>
            <pc:docMk/>
            <pc:sldMk cId="3246545106" sldId="2147481495"/>
            <ac:spMk id="2" creationId="{D6D89B32-EEBE-59D7-A86A-90BA561A47FA}"/>
          </ac:spMkLst>
        </pc:spChg>
        <pc:spChg chg="mod">
          <ac:chgData name="Stavnes, Cathrine" userId="51ef0f81-b953-4eeb-8f2e-af470cc3b8c0" providerId="ADAL" clId="{3C559053-E406-4615-96D6-8B3B36300ECD}" dt="2024-10-01T08:54:48.555" v="1101" actId="113"/>
          <ac:spMkLst>
            <pc:docMk/>
            <pc:sldMk cId="3246545106" sldId="2147481495"/>
            <ac:spMk id="3" creationId="{A8F5900B-7747-45EF-3AFC-AC9F95A8F871}"/>
          </ac:spMkLst>
        </pc:spChg>
      </pc:sldChg>
      <pc:sldChg chg="modSp new mod ord">
        <pc:chgData name="Stavnes, Cathrine" userId="51ef0f81-b953-4eeb-8f2e-af470cc3b8c0" providerId="ADAL" clId="{3C559053-E406-4615-96D6-8B3B36300ECD}" dt="2024-10-02T08:50:50.627" v="3338"/>
        <pc:sldMkLst>
          <pc:docMk/>
          <pc:sldMk cId="3638827603" sldId="2147481496"/>
        </pc:sldMkLst>
        <pc:spChg chg="mod">
          <ac:chgData name="Stavnes, Cathrine" userId="51ef0f81-b953-4eeb-8f2e-af470cc3b8c0" providerId="ADAL" clId="{3C559053-E406-4615-96D6-8B3B36300ECD}" dt="2024-10-01T08:55:54.620" v="1126" actId="20577"/>
          <ac:spMkLst>
            <pc:docMk/>
            <pc:sldMk cId="3638827603" sldId="2147481496"/>
            <ac:spMk id="2" creationId="{D36D4954-E980-BE67-0345-009F50E97035}"/>
          </ac:spMkLst>
        </pc:spChg>
        <pc:spChg chg="mod">
          <ac:chgData name="Stavnes, Cathrine" userId="51ef0f81-b953-4eeb-8f2e-af470cc3b8c0" providerId="ADAL" clId="{3C559053-E406-4615-96D6-8B3B36300ECD}" dt="2024-10-01T09:02:25.614" v="1490" actId="20577"/>
          <ac:spMkLst>
            <pc:docMk/>
            <pc:sldMk cId="3638827603" sldId="2147481496"/>
            <ac:spMk id="3" creationId="{8DC74C23-6E88-3034-56FC-08EF7071CB20}"/>
          </ac:spMkLst>
        </pc:spChg>
      </pc:sldChg>
      <pc:sldChg chg="modSp new mod ord">
        <pc:chgData name="Stavnes, Cathrine" userId="51ef0f81-b953-4eeb-8f2e-af470cc3b8c0" providerId="ADAL" clId="{3C559053-E406-4615-96D6-8B3B36300ECD}" dt="2024-10-02T08:51:05.155" v="3340"/>
        <pc:sldMkLst>
          <pc:docMk/>
          <pc:sldMk cId="355104328" sldId="2147481497"/>
        </pc:sldMkLst>
        <pc:spChg chg="mod">
          <ac:chgData name="Stavnes, Cathrine" userId="51ef0f81-b953-4eeb-8f2e-af470cc3b8c0" providerId="ADAL" clId="{3C559053-E406-4615-96D6-8B3B36300ECD}" dt="2024-10-01T09:06:20.662" v="1840" actId="20577"/>
          <ac:spMkLst>
            <pc:docMk/>
            <pc:sldMk cId="355104328" sldId="2147481497"/>
            <ac:spMk id="2" creationId="{C1193128-68D8-4E72-DDFB-6D7E92559BCA}"/>
          </ac:spMkLst>
        </pc:spChg>
        <pc:spChg chg="mod">
          <ac:chgData name="Stavnes, Cathrine" userId="51ef0f81-b953-4eeb-8f2e-af470cc3b8c0" providerId="ADAL" clId="{3C559053-E406-4615-96D6-8B3B36300ECD}" dt="2024-10-02T08:50:24.010" v="3332" actId="20577"/>
          <ac:spMkLst>
            <pc:docMk/>
            <pc:sldMk cId="355104328" sldId="2147481497"/>
            <ac:spMk id="3" creationId="{F3C2427B-360A-C321-2D8C-6A007597A71D}"/>
          </ac:spMkLst>
        </pc:spChg>
      </pc:sldChg>
      <pc:sldChg chg="modSp new mod ord">
        <pc:chgData name="Stavnes, Cathrine" userId="51ef0f81-b953-4eeb-8f2e-af470cc3b8c0" providerId="ADAL" clId="{3C559053-E406-4615-96D6-8B3B36300ECD}" dt="2024-10-02T08:50:37.056" v="3334"/>
        <pc:sldMkLst>
          <pc:docMk/>
          <pc:sldMk cId="2386750126" sldId="2147481498"/>
        </pc:sldMkLst>
        <pc:spChg chg="mod">
          <ac:chgData name="Stavnes, Cathrine" userId="51ef0f81-b953-4eeb-8f2e-af470cc3b8c0" providerId="ADAL" clId="{3C559053-E406-4615-96D6-8B3B36300ECD}" dt="2024-10-01T09:10:04.888" v="2426" actId="20577"/>
          <ac:spMkLst>
            <pc:docMk/>
            <pc:sldMk cId="2386750126" sldId="2147481498"/>
            <ac:spMk id="2" creationId="{6892A9AA-F0E7-9810-D864-189260B97D3C}"/>
          </ac:spMkLst>
        </pc:spChg>
        <pc:spChg chg="mod">
          <ac:chgData name="Stavnes, Cathrine" userId="51ef0f81-b953-4eeb-8f2e-af470cc3b8c0" providerId="ADAL" clId="{3C559053-E406-4615-96D6-8B3B36300ECD}" dt="2024-10-02T08:44:50.359" v="3293" actId="20577"/>
          <ac:spMkLst>
            <pc:docMk/>
            <pc:sldMk cId="2386750126" sldId="2147481498"/>
            <ac:spMk id="3" creationId="{A7C7648E-46FB-4F85-BD20-4F9290CA8486}"/>
          </ac:spMkLst>
        </pc:spChg>
      </pc:sldChg>
      <pc:sldMasterChg chg="delSldLayout">
        <pc:chgData name="Stavnes, Cathrine" userId="51ef0f81-b953-4eeb-8f2e-af470cc3b8c0" providerId="ADAL" clId="{3C559053-E406-4615-96D6-8B3B36300ECD}" dt="2024-10-02T08:39:16.070" v="2986" actId="47"/>
        <pc:sldMasterMkLst>
          <pc:docMk/>
          <pc:sldMasterMk cId="2827523097" sldId="2147483648"/>
        </pc:sldMasterMkLst>
        <pc:sldLayoutChg chg="del">
          <pc:chgData name="Stavnes, Cathrine" userId="51ef0f81-b953-4eeb-8f2e-af470cc3b8c0" providerId="ADAL" clId="{3C559053-E406-4615-96D6-8B3B36300ECD}" dt="2024-10-02T08:39:16.070" v="2986" actId="47"/>
          <pc:sldLayoutMkLst>
            <pc:docMk/>
            <pc:sldMasterMk cId="2827523097" sldId="2147483648"/>
            <pc:sldLayoutMk cId="709538209" sldId="214748367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1B06FD-D711-124E-A3E3-0FBE1F8F0CE4}" type="datetimeFigureOut">
              <a:rPr lang="nb-NO" smtClean="0"/>
              <a:t>02.10.2024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1B4BBF-70B9-8047-B02F-2484F1EA6A40}" type="slidenum">
              <a:rPr lang="nb-NO" smtClean="0"/>
              <a:t>‹#›</a:t>
            </a:fld>
            <a:endParaRPr lang="nb-NO"/>
          </a:p>
        </p:txBody>
      </p:sp>
    </p:spTree>
    <p:extLst>
      <p:ext uri="{BB962C8B-B14F-4D97-AF65-F5344CB8AC3E}">
        <p14:creationId xmlns:p14="http://schemas.microsoft.com/office/powerpoint/2010/main" val="1263860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71B4BBF-70B9-8047-B02F-2484F1EA6A40}" type="slidenum">
              <a:rPr lang="nb-NO" smtClean="0"/>
              <a:t>1</a:t>
            </a:fld>
            <a:endParaRPr lang="nb-NO"/>
          </a:p>
        </p:txBody>
      </p:sp>
    </p:spTree>
    <p:extLst>
      <p:ext uri="{BB962C8B-B14F-4D97-AF65-F5344CB8AC3E}">
        <p14:creationId xmlns:p14="http://schemas.microsoft.com/office/powerpoint/2010/main" val="2012629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D6DA9652-8B23-4303-8DD9-125F2182BB03}" type="slidenum">
              <a:rPr lang="nb-NO" smtClean="0"/>
              <a:t>9</a:t>
            </a:fld>
            <a:endParaRPr lang="nb-NO"/>
          </a:p>
        </p:txBody>
      </p:sp>
    </p:spTree>
    <p:extLst>
      <p:ext uri="{BB962C8B-B14F-4D97-AF65-F5344CB8AC3E}">
        <p14:creationId xmlns:p14="http://schemas.microsoft.com/office/powerpoint/2010/main" val="35505691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jpe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jpeg"/><Relationship Id="rId5" Type="http://schemas.openxmlformats.org/officeDocument/2006/relationships/image" Target="../media/image7.png"/><Relationship Id="rId10" Type="http://schemas.openxmlformats.org/officeDocument/2006/relationships/image" Target="../media/image12.emf"/><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p:bg>
      <p:bgPr>
        <a:solidFill>
          <a:schemeClr val="tx2"/>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1CD74E5-8D3F-5F45-AF55-379CE17407B8}"/>
              </a:ext>
            </a:extLst>
          </p:cNvPr>
          <p:cNvSpPr>
            <a:spLocks noGrp="1"/>
          </p:cNvSpPr>
          <p:nvPr>
            <p:ph type="ctrTitle" hasCustomPrompt="1"/>
          </p:nvPr>
        </p:nvSpPr>
        <p:spPr>
          <a:xfrm>
            <a:off x="525314" y="2684746"/>
            <a:ext cx="6551347" cy="1396431"/>
          </a:xfrm>
        </p:spPr>
        <p:txBody>
          <a:bodyPr anchor="ctr">
            <a:normAutofit/>
          </a:bodyPr>
          <a:lstStyle>
            <a:lvl1pPr algn="l">
              <a:defRPr sz="3600" b="1">
                <a:solidFill>
                  <a:schemeClr val="bg1"/>
                </a:solidFill>
              </a:defRPr>
            </a:lvl1pPr>
          </a:lstStyle>
          <a:p>
            <a:r>
              <a:rPr lang="nb-NO" dirty="0"/>
              <a:t>Klikk for å redigere tittelen</a:t>
            </a:r>
          </a:p>
        </p:txBody>
      </p:sp>
      <p:sp>
        <p:nvSpPr>
          <p:cNvPr id="3" name="Undertittel 2">
            <a:extLst>
              <a:ext uri="{FF2B5EF4-FFF2-40B4-BE49-F238E27FC236}">
                <a16:creationId xmlns:a16="http://schemas.microsoft.com/office/drawing/2014/main" id="{5C570008-A996-2D4B-88A3-9861CBD4FED0}"/>
              </a:ext>
            </a:extLst>
          </p:cNvPr>
          <p:cNvSpPr>
            <a:spLocks noGrp="1"/>
          </p:cNvSpPr>
          <p:nvPr>
            <p:ph type="subTitle" idx="1"/>
          </p:nvPr>
        </p:nvSpPr>
        <p:spPr>
          <a:xfrm>
            <a:off x="525315" y="4173253"/>
            <a:ext cx="5888738" cy="991169"/>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
        <p:nvSpPr>
          <p:cNvPr id="8" name="Plassholder for bilde 3">
            <a:extLst>
              <a:ext uri="{FF2B5EF4-FFF2-40B4-BE49-F238E27FC236}">
                <a16:creationId xmlns:a16="http://schemas.microsoft.com/office/drawing/2014/main" id="{195ACC3E-6C58-8E40-A78D-5639EBDF9C43}"/>
              </a:ext>
            </a:extLst>
          </p:cNvPr>
          <p:cNvSpPr>
            <a:spLocks noGrp="1" noChangeAspect="1"/>
          </p:cNvSpPr>
          <p:nvPr>
            <p:ph type="pic" sz="quarter" idx="11"/>
          </p:nvPr>
        </p:nvSpPr>
        <p:spPr bwMode="auto">
          <a:xfrm>
            <a:off x="6160021" y="0"/>
            <a:ext cx="6031979" cy="6858000"/>
          </a:xfrm>
          <a:custGeom>
            <a:avLst/>
            <a:gdLst>
              <a:gd name="connsiteX0" fmla="*/ 0 w 3495675"/>
              <a:gd name="connsiteY0" fmla="*/ 3906838 h 3906838"/>
              <a:gd name="connsiteX1" fmla="*/ 1165738 w 3495675"/>
              <a:gd name="connsiteY1" fmla="*/ 0 h 3906838"/>
              <a:gd name="connsiteX2" fmla="*/ 3495675 w 3495675"/>
              <a:gd name="connsiteY2" fmla="*/ 0 h 3906838"/>
              <a:gd name="connsiteX3" fmla="*/ 2329937 w 3495675"/>
              <a:gd name="connsiteY3" fmla="*/ 3906838 h 3906838"/>
              <a:gd name="connsiteX4" fmla="*/ 0 w 3495675"/>
              <a:gd name="connsiteY4" fmla="*/ 3906838 h 3906838"/>
              <a:gd name="connsiteX0" fmla="*/ 0 w 3495675"/>
              <a:gd name="connsiteY0" fmla="*/ 3906838 h 3906838"/>
              <a:gd name="connsiteX1" fmla="*/ 1165738 w 3495675"/>
              <a:gd name="connsiteY1" fmla="*/ 0 h 3906838"/>
              <a:gd name="connsiteX2" fmla="*/ 3495675 w 3495675"/>
              <a:gd name="connsiteY2" fmla="*/ 0 h 3906838"/>
              <a:gd name="connsiteX3" fmla="*/ 2155008 w 3495675"/>
              <a:gd name="connsiteY3" fmla="*/ 3906838 h 3906838"/>
              <a:gd name="connsiteX4" fmla="*/ 0 w 3495675"/>
              <a:gd name="connsiteY4" fmla="*/ 3906838 h 3906838"/>
              <a:gd name="connsiteX0" fmla="*/ 0 w 2167807"/>
              <a:gd name="connsiteY0" fmla="*/ 3906838 h 3906838"/>
              <a:gd name="connsiteX1" fmla="*/ 1165738 w 2167807"/>
              <a:gd name="connsiteY1" fmla="*/ 0 h 3906838"/>
              <a:gd name="connsiteX2" fmla="*/ 2167807 w 2167807"/>
              <a:gd name="connsiteY2" fmla="*/ 0 h 3906838"/>
              <a:gd name="connsiteX3" fmla="*/ 2155008 w 2167807"/>
              <a:gd name="connsiteY3" fmla="*/ 3906838 h 3906838"/>
              <a:gd name="connsiteX4" fmla="*/ 0 w 2167807"/>
              <a:gd name="connsiteY4" fmla="*/ 3906838 h 3906838"/>
              <a:gd name="connsiteX0" fmla="*/ 0 w 2167807"/>
              <a:gd name="connsiteY0" fmla="*/ 3906838 h 3909283"/>
              <a:gd name="connsiteX1" fmla="*/ 1165738 w 2167807"/>
              <a:gd name="connsiteY1" fmla="*/ 0 h 3909283"/>
              <a:gd name="connsiteX2" fmla="*/ 2167807 w 2167807"/>
              <a:gd name="connsiteY2" fmla="*/ 0 h 3909283"/>
              <a:gd name="connsiteX3" fmla="*/ 2159898 w 2167807"/>
              <a:gd name="connsiteY3" fmla="*/ 3909283 h 3909283"/>
              <a:gd name="connsiteX4" fmla="*/ 0 w 2167807"/>
              <a:gd name="connsiteY4" fmla="*/ 3906838 h 3909283"/>
              <a:gd name="connsiteX0" fmla="*/ 0 w 2167807"/>
              <a:gd name="connsiteY0" fmla="*/ 3906838 h 3906838"/>
              <a:gd name="connsiteX1" fmla="*/ 116573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5547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40491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34130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29889 w 2167807"/>
              <a:gd name="connsiteY1" fmla="*/ 2381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2686"/>
              <a:gd name="connsiteY0" fmla="*/ 3906838 h 3906838"/>
              <a:gd name="connsiteX1" fmla="*/ 1029889 w 2162686"/>
              <a:gd name="connsiteY1" fmla="*/ 2381 h 3906838"/>
              <a:gd name="connsiteX2" fmla="*/ 2133881 w 2162686"/>
              <a:gd name="connsiteY2" fmla="*/ 0 h 3906838"/>
              <a:gd name="connsiteX3" fmla="*/ 2162343 w 2162686"/>
              <a:gd name="connsiteY3" fmla="*/ 3904393 h 3906838"/>
              <a:gd name="connsiteX4" fmla="*/ 0 w 2162686"/>
              <a:gd name="connsiteY4" fmla="*/ 3906838 h 3906838"/>
              <a:gd name="connsiteX0" fmla="*/ 0 w 2139854"/>
              <a:gd name="connsiteY0" fmla="*/ 3906838 h 3906838"/>
              <a:gd name="connsiteX1" fmla="*/ 1029889 w 2139854"/>
              <a:gd name="connsiteY1" fmla="*/ 2381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39854"/>
              <a:gd name="connsiteY0" fmla="*/ 3906838 h 3906838"/>
              <a:gd name="connsiteX1" fmla="*/ 1032009 w 2139854"/>
              <a:gd name="connsiteY1" fmla="*/ 0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40410"/>
              <a:gd name="connsiteY0" fmla="*/ 3906838 h 3906838"/>
              <a:gd name="connsiteX1" fmla="*/ 1032009 w 2140410"/>
              <a:gd name="connsiteY1" fmla="*/ 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6838 h 3906838"/>
              <a:gd name="connsiteX1" fmla="*/ 1122479 w 2140410"/>
              <a:gd name="connsiteY1" fmla="*/ 635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7632 h 3907632"/>
              <a:gd name="connsiteX1" fmla="*/ 1120359 w 2140410"/>
              <a:gd name="connsiteY1" fmla="*/ 0 h 3907632"/>
              <a:gd name="connsiteX2" fmla="*/ 2140241 w 2140410"/>
              <a:gd name="connsiteY2" fmla="*/ 794 h 3907632"/>
              <a:gd name="connsiteX3" fmla="*/ 2139019 w 2140410"/>
              <a:gd name="connsiteY3" fmla="*/ 3905187 h 3907632"/>
              <a:gd name="connsiteX4" fmla="*/ 0 w 2140410"/>
              <a:gd name="connsiteY4" fmla="*/ 3907632 h 3907632"/>
              <a:gd name="connsiteX0" fmla="*/ 0 w 2401217"/>
              <a:gd name="connsiteY0" fmla="*/ 3907632 h 3907632"/>
              <a:gd name="connsiteX1" fmla="*/ 1381166 w 2401217"/>
              <a:gd name="connsiteY1" fmla="*/ 0 h 3907632"/>
              <a:gd name="connsiteX2" fmla="*/ 2401048 w 2401217"/>
              <a:gd name="connsiteY2" fmla="*/ 794 h 3907632"/>
              <a:gd name="connsiteX3" fmla="*/ 2399826 w 2401217"/>
              <a:gd name="connsiteY3" fmla="*/ 3905187 h 3907632"/>
              <a:gd name="connsiteX4" fmla="*/ 0 w 2401217"/>
              <a:gd name="connsiteY4" fmla="*/ 3907632 h 3907632"/>
              <a:gd name="connsiteX0" fmla="*/ 0 w 2407578"/>
              <a:gd name="connsiteY0" fmla="*/ 3907632 h 3907632"/>
              <a:gd name="connsiteX1" fmla="*/ 1387527 w 2407578"/>
              <a:gd name="connsiteY1" fmla="*/ 0 h 3907632"/>
              <a:gd name="connsiteX2" fmla="*/ 2407409 w 2407578"/>
              <a:gd name="connsiteY2" fmla="*/ 794 h 3907632"/>
              <a:gd name="connsiteX3" fmla="*/ 2406187 w 2407578"/>
              <a:gd name="connsiteY3" fmla="*/ 3905187 h 3907632"/>
              <a:gd name="connsiteX4" fmla="*/ 0 w 2407578"/>
              <a:gd name="connsiteY4" fmla="*/ 3907632 h 3907632"/>
              <a:gd name="connsiteX0" fmla="*/ 0 w 2411819"/>
              <a:gd name="connsiteY0" fmla="*/ 3910014 h 3910014"/>
              <a:gd name="connsiteX1" fmla="*/ 1391768 w 2411819"/>
              <a:gd name="connsiteY1" fmla="*/ 0 h 3910014"/>
              <a:gd name="connsiteX2" fmla="*/ 2411650 w 2411819"/>
              <a:gd name="connsiteY2" fmla="*/ 794 h 3910014"/>
              <a:gd name="connsiteX3" fmla="*/ 2410428 w 2411819"/>
              <a:gd name="connsiteY3" fmla="*/ 3905187 h 3910014"/>
              <a:gd name="connsiteX4" fmla="*/ 0 w 2411819"/>
              <a:gd name="connsiteY4" fmla="*/ 3910014 h 3910014"/>
              <a:gd name="connsiteX0" fmla="*/ 0 w 2407578"/>
              <a:gd name="connsiteY0" fmla="*/ 3905251 h 3905251"/>
              <a:gd name="connsiteX1" fmla="*/ 1387527 w 2407578"/>
              <a:gd name="connsiteY1" fmla="*/ 0 h 3905251"/>
              <a:gd name="connsiteX2" fmla="*/ 2407409 w 2407578"/>
              <a:gd name="connsiteY2" fmla="*/ 794 h 3905251"/>
              <a:gd name="connsiteX3" fmla="*/ 2406187 w 2407578"/>
              <a:gd name="connsiteY3" fmla="*/ 3905187 h 3905251"/>
              <a:gd name="connsiteX4" fmla="*/ 0 w 2407578"/>
              <a:gd name="connsiteY4" fmla="*/ 3905251 h 3905251"/>
              <a:gd name="connsiteX0" fmla="*/ 0 w 2407578"/>
              <a:gd name="connsiteY0" fmla="*/ 3910014 h 3910014"/>
              <a:gd name="connsiteX1" fmla="*/ 1391767 w 2407578"/>
              <a:gd name="connsiteY1" fmla="*/ 0 h 3910014"/>
              <a:gd name="connsiteX2" fmla="*/ 2407409 w 2407578"/>
              <a:gd name="connsiteY2" fmla="*/ 5557 h 3910014"/>
              <a:gd name="connsiteX3" fmla="*/ 2406187 w 2407578"/>
              <a:gd name="connsiteY3" fmla="*/ 3909950 h 3910014"/>
              <a:gd name="connsiteX4" fmla="*/ 0 w 2407578"/>
              <a:gd name="connsiteY4" fmla="*/ 3910014 h 3910014"/>
              <a:gd name="connsiteX0" fmla="*/ 0 w 2407578"/>
              <a:gd name="connsiteY0" fmla="*/ 3910014 h 3910014"/>
              <a:gd name="connsiteX1" fmla="*/ 1391767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407578"/>
              <a:gd name="connsiteY0" fmla="*/ 3910014 h 3910014"/>
              <a:gd name="connsiteX1" fmla="*/ 1155921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292462"/>
              <a:gd name="connsiteY0" fmla="*/ 3910014 h 3910014"/>
              <a:gd name="connsiteX1" fmla="*/ 1040805 w 2292462"/>
              <a:gd name="connsiteY1" fmla="*/ 0 h 3910014"/>
              <a:gd name="connsiteX2" fmla="*/ 2292293 w 2292462"/>
              <a:gd name="connsiteY2" fmla="*/ 794 h 3910014"/>
              <a:gd name="connsiteX3" fmla="*/ 2291071 w 2292462"/>
              <a:gd name="connsiteY3" fmla="*/ 3909950 h 3910014"/>
              <a:gd name="connsiteX4" fmla="*/ 0 w 2292462"/>
              <a:gd name="connsiteY4" fmla="*/ 3910014 h 3910014"/>
              <a:gd name="connsiteX0" fmla="*/ 0 w 2292462"/>
              <a:gd name="connsiteY0" fmla="*/ 3913189 h 3913189"/>
              <a:gd name="connsiteX1" fmla="*/ 1036564 w 2292462"/>
              <a:gd name="connsiteY1" fmla="*/ 0 h 3913189"/>
              <a:gd name="connsiteX2" fmla="*/ 2292293 w 2292462"/>
              <a:gd name="connsiteY2" fmla="*/ 3969 h 3913189"/>
              <a:gd name="connsiteX3" fmla="*/ 2291071 w 2292462"/>
              <a:gd name="connsiteY3" fmla="*/ 3913125 h 3913189"/>
              <a:gd name="connsiteX4" fmla="*/ 0 w 2292462"/>
              <a:gd name="connsiteY4" fmla="*/ 3913189 h 3913189"/>
              <a:gd name="connsiteX0" fmla="*/ 0 w 2292207"/>
              <a:gd name="connsiteY0" fmla="*/ 3913189 h 3913189"/>
              <a:gd name="connsiteX1" fmla="*/ 1036564 w 2292207"/>
              <a:gd name="connsiteY1" fmla="*/ 0 h 3913189"/>
              <a:gd name="connsiteX2" fmla="*/ 2290173 w 2292207"/>
              <a:gd name="connsiteY2" fmla="*/ 795 h 3913189"/>
              <a:gd name="connsiteX3" fmla="*/ 2291071 w 2292207"/>
              <a:gd name="connsiteY3" fmla="*/ 3913125 h 3913189"/>
              <a:gd name="connsiteX4" fmla="*/ 0 w 2292207"/>
              <a:gd name="connsiteY4" fmla="*/ 3913189 h 3913189"/>
              <a:gd name="connsiteX0" fmla="*/ 0 w 2298567"/>
              <a:gd name="connsiteY0" fmla="*/ 3910014 h 3913125"/>
              <a:gd name="connsiteX1" fmla="*/ 1042924 w 2298567"/>
              <a:gd name="connsiteY1" fmla="*/ 0 h 3913125"/>
              <a:gd name="connsiteX2" fmla="*/ 2296533 w 2298567"/>
              <a:gd name="connsiteY2" fmla="*/ 795 h 3913125"/>
              <a:gd name="connsiteX3" fmla="*/ 2297431 w 2298567"/>
              <a:gd name="connsiteY3" fmla="*/ 3913125 h 3913125"/>
              <a:gd name="connsiteX4" fmla="*/ 0 w 2298567"/>
              <a:gd name="connsiteY4" fmla="*/ 3910014 h 3913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8567" h="3913125">
                <a:moveTo>
                  <a:pt x="0" y="3910014"/>
                </a:moveTo>
                <a:lnTo>
                  <a:pt x="1042924" y="0"/>
                </a:lnTo>
                <a:lnTo>
                  <a:pt x="2296533" y="795"/>
                </a:lnTo>
                <a:cubicBezTo>
                  <a:pt x="2292267" y="1303074"/>
                  <a:pt x="2301697" y="2610846"/>
                  <a:pt x="2297431" y="3913125"/>
                </a:cubicBezTo>
                <a:lnTo>
                  <a:pt x="0" y="3910014"/>
                </a:lnTo>
                <a:close/>
              </a:path>
            </a:pathLst>
          </a:custGeom>
          <a:solidFill>
            <a:srgbClr val="362F2A"/>
          </a:solidFill>
          <a:ln>
            <a:noFill/>
          </a:ln>
          <a:effectLst/>
        </p:spPr>
        <p:txBody>
          <a:bodyPr lIns="1440000" tIns="468000" bIns="0" anchor="ctr" anchorCtr="0">
            <a:normAutofit/>
          </a:bodyPr>
          <a:lstStyle>
            <a:lvl1pPr marL="0" indent="0" algn="ctr">
              <a:buNone/>
              <a:defRPr sz="1400" baseline="0">
                <a:solidFill>
                  <a:schemeClr val="bg1"/>
                </a:solidFill>
              </a:defRPr>
            </a:lvl1pPr>
          </a:lstStyle>
          <a:p>
            <a:r>
              <a:rPr lang="nb-NO"/>
              <a:t>Klikk på ikonet for å legge til et bilde</a:t>
            </a:r>
            <a:endParaRPr lang="nb-NO" dirty="0"/>
          </a:p>
        </p:txBody>
      </p:sp>
      <p:sp>
        <p:nvSpPr>
          <p:cNvPr id="9" name="Text Placeholder 8">
            <a:extLst>
              <a:ext uri="{FF2B5EF4-FFF2-40B4-BE49-F238E27FC236}">
                <a16:creationId xmlns:a16="http://schemas.microsoft.com/office/drawing/2014/main" id="{A5AB20B5-22F5-7F42-98FA-915865BDDA6B}"/>
              </a:ext>
            </a:extLst>
          </p:cNvPr>
          <p:cNvSpPr>
            <a:spLocks noGrp="1"/>
          </p:cNvSpPr>
          <p:nvPr>
            <p:ph type="body" sz="quarter" idx="12" hasCustomPrompt="1"/>
          </p:nvPr>
        </p:nvSpPr>
        <p:spPr>
          <a:xfrm>
            <a:off x="525314" y="6193407"/>
            <a:ext cx="5062686" cy="431800"/>
          </a:xfrm>
        </p:spPr>
        <p:txBody>
          <a:bodyPr anchor="b"/>
          <a:lstStyle>
            <a:lvl1pPr marL="0" indent="0">
              <a:buNone/>
              <a:defRPr sz="1400">
                <a:solidFill>
                  <a:schemeClr val="bg1"/>
                </a:solidFill>
              </a:defRPr>
            </a:lvl1pPr>
            <a:lvl5pPr marL="1517650" indent="0">
              <a:buNone/>
              <a:defRPr/>
            </a:lvl5pPr>
          </a:lstStyle>
          <a:p>
            <a:pPr lvl="0"/>
            <a:r>
              <a:rPr lang="en-GB" dirty="0"/>
              <a:t>Dato  //  </a:t>
            </a:r>
            <a:r>
              <a:rPr lang="en-GB" dirty="0" err="1"/>
              <a:t>Ansvarlig</a:t>
            </a:r>
            <a:endParaRPr lang="en-GB" dirty="0"/>
          </a:p>
        </p:txBody>
      </p:sp>
      <p:pic>
        <p:nvPicPr>
          <p:cNvPr id="7" name="Grafikk 6">
            <a:extLst>
              <a:ext uri="{FF2B5EF4-FFF2-40B4-BE49-F238E27FC236}">
                <a16:creationId xmlns:a16="http://schemas.microsoft.com/office/drawing/2014/main" id="{1A4B6243-656A-E448-AE6D-5187B76AA0A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96033" y="1089788"/>
            <a:ext cx="1249282" cy="785839"/>
          </a:xfrm>
          <a:prstGeom prst="rect">
            <a:avLst/>
          </a:prstGeom>
        </p:spPr>
      </p:pic>
    </p:spTree>
    <p:extLst>
      <p:ext uri="{BB962C8B-B14F-4D97-AF65-F5344CB8AC3E}">
        <p14:creationId xmlns:p14="http://schemas.microsoft.com/office/powerpoint/2010/main" val="3529424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med sirkel">
    <p:spTree>
      <p:nvGrpSpPr>
        <p:cNvPr id="1" name=""/>
        <p:cNvGrpSpPr/>
        <p:nvPr/>
      </p:nvGrpSpPr>
      <p:grpSpPr>
        <a:xfrm>
          <a:off x="0" y="0"/>
          <a:ext cx="0" cy="0"/>
          <a:chOff x="0" y="0"/>
          <a:chExt cx="0" cy="0"/>
        </a:xfrm>
      </p:grpSpPr>
      <p:sp>
        <p:nvSpPr>
          <p:cNvPr id="6" name="Plassholder for bunntekst 5">
            <a:extLst>
              <a:ext uri="{FF2B5EF4-FFF2-40B4-BE49-F238E27FC236}">
                <a16:creationId xmlns:a16="http://schemas.microsoft.com/office/drawing/2014/main" id="{9630795E-AD26-E64A-9C79-FA3F9BB4963A}"/>
              </a:ext>
            </a:extLst>
          </p:cNvPr>
          <p:cNvSpPr>
            <a:spLocks noGrp="1"/>
          </p:cNvSpPr>
          <p:nvPr>
            <p:ph type="ftr" sz="quarter" idx="11"/>
          </p:nvPr>
        </p:nvSpPr>
        <p:spPr>
          <a:xfrm>
            <a:off x="1765788" y="6356350"/>
            <a:ext cx="3466263" cy="365125"/>
          </a:xfrm>
          <a:prstGeom prst="rect">
            <a:avLst/>
          </a:prstGeom>
        </p:spPr>
        <p:txBody>
          <a:bodyPr/>
          <a:lstStyle/>
          <a:p>
            <a:endParaRPr lang="nb-NO" dirty="0"/>
          </a:p>
        </p:txBody>
      </p:sp>
      <p:sp>
        <p:nvSpPr>
          <p:cNvPr id="7" name="Plassholder for lysbildenummer 6">
            <a:extLst>
              <a:ext uri="{FF2B5EF4-FFF2-40B4-BE49-F238E27FC236}">
                <a16:creationId xmlns:a16="http://schemas.microsoft.com/office/drawing/2014/main" id="{B1F69FF2-4FB1-3544-9B7F-A00D9E4C1A74}"/>
              </a:ext>
            </a:extLst>
          </p:cNvPr>
          <p:cNvSpPr>
            <a:spLocks noGrp="1"/>
          </p:cNvSpPr>
          <p:nvPr>
            <p:ph type="sldNum" sz="quarter" idx="12"/>
          </p:nvPr>
        </p:nvSpPr>
        <p:spPr>
          <a:xfrm>
            <a:off x="5418421" y="6356350"/>
            <a:ext cx="741600" cy="365125"/>
          </a:xfrm>
        </p:spPr>
        <p:txBody>
          <a:bodyPr/>
          <a:lstStyle/>
          <a:p>
            <a:fld id="{95102788-B3AA-6746-B4E5-C52EBB4D0CEE}" type="slidenum">
              <a:rPr lang="nb-NO" smtClean="0"/>
              <a:t>‹#›</a:t>
            </a:fld>
            <a:endParaRPr lang="nb-NO"/>
          </a:p>
        </p:txBody>
      </p:sp>
      <p:sp>
        <p:nvSpPr>
          <p:cNvPr id="9" name="Plassholder for bilde 5">
            <a:extLst>
              <a:ext uri="{FF2B5EF4-FFF2-40B4-BE49-F238E27FC236}">
                <a16:creationId xmlns:a16="http://schemas.microsoft.com/office/drawing/2014/main" id="{701CE543-F5B4-D84C-A6FC-FAFF3D0AAFC3}"/>
              </a:ext>
            </a:extLst>
          </p:cNvPr>
          <p:cNvSpPr>
            <a:spLocks noGrp="1" noChangeAspect="1"/>
          </p:cNvSpPr>
          <p:nvPr>
            <p:ph type="pic" sz="quarter" idx="13"/>
          </p:nvPr>
        </p:nvSpPr>
        <p:spPr>
          <a:xfrm>
            <a:off x="5973237" y="602647"/>
            <a:ext cx="5652706" cy="5652706"/>
          </a:xfrm>
          <a:prstGeom prst="ellipse">
            <a:avLst/>
          </a:prstGeom>
          <a:solidFill>
            <a:schemeClr val="bg2"/>
          </a:solidFill>
        </p:spPr>
        <p:txBody>
          <a:bodyPr anchor="ctr" anchorCtr="0">
            <a:normAutofit/>
          </a:bodyPr>
          <a:lstStyle>
            <a:lvl1pPr marL="0" indent="0" algn="ctr">
              <a:spcBef>
                <a:spcPts val="800"/>
              </a:spcBef>
              <a:buClr>
                <a:schemeClr val="accent2"/>
              </a:buClr>
              <a:buSzPct val="100000"/>
              <a:buNone/>
              <a:defRPr sz="1800"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endParaRPr lang="nb-NO" dirty="0"/>
          </a:p>
        </p:txBody>
      </p:sp>
      <p:sp>
        <p:nvSpPr>
          <p:cNvPr id="8" name="Plassholder for innhold 2">
            <a:extLst>
              <a:ext uri="{FF2B5EF4-FFF2-40B4-BE49-F238E27FC236}">
                <a16:creationId xmlns:a16="http://schemas.microsoft.com/office/drawing/2014/main" id="{6300D294-78C3-134A-B8DB-F895410ECD2E}"/>
              </a:ext>
            </a:extLst>
          </p:cNvPr>
          <p:cNvSpPr>
            <a:spLocks noGrp="1"/>
          </p:cNvSpPr>
          <p:nvPr>
            <p:ph idx="1" hasCustomPrompt="1"/>
          </p:nvPr>
        </p:nvSpPr>
        <p:spPr>
          <a:xfrm>
            <a:off x="838200" y="1825625"/>
            <a:ext cx="4951021" cy="4351338"/>
          </a:xfrm>
        </p:spPr>
        <p:txBody>
          <a:bodyPr/>
          <a:lstStyle/>
          <a:p>
            <a:pPr lvl="0"/>
            <a:r>
              <a:rPr lang="nb-NO" dirty="0"/>
              <a:t>Klikk for å redigere teksten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0" name="Tittel 1">
            <a:extLst>
              <a:ext uri="{FF2B5EF4-FFF2-40B4-BE49-F238E27FC236}">
                <a16:creationId xmlns:a16="http://schemas.microsoft.com/office/drawing/2014/main" id="{FE2CAD38-4FD8-5D47-94F7-E677546BBB25}"/>
              </a:ext>
            </a:extLst>
          </p:cNvPr>
          <p:cNvSpPr>
            <a:spLocks noGrp="1"/>
          </p:cNvSpPr>
          <p:nvPr>
            <p:ph type="title" hasCustomPrompt="1"/>
          </p:nvPr>
        </p:nvSpPr>
        <p:spPr>
          <a:xfrm>
            <a:off x="838200" y="482400"/>
            <a:ext cx="5533571" cy="1072080"/>
          </a:xfrm>
        </p:spPr>
        <p:txBody>
          <a:bodyPr/>
          <a:lstStyle/>
          <a:p>
            <a:r>
              <a:rPr lang="nb-NO" dirty="0"/>
              <a:t>Klikk for å redigere tittelen</a:t>
            </a:r>
          </a:p>
        </p:txBody>
      </p:sp>
    </p:spTree>
    <p:extLst>
      <p:ext uri="{BB962C8B-B14F-4D97-AF65-F5344CB8AC3E}">
        <p14:creationId xmlns:p14="http://schemas.microsoft.com/office/powerpoint/2010/main" val="761498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rkler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469CFF4-987B-5A43-8582-31F67145E3E1}"/>
              </a:ext>
            </a:extLst>
          </p:cNvPr>
          <p:cNvSpPr>
            <a:spLocks noGrp="1"/>
          </p:cNvSpPr>
          <p:nvPr>
            <p:ph type="title"/>
          </p:nvPr>
        </p:nvSpPr>
        <p:spPr/>
        <p:txBody>
          <a:bodyPr/>
          <a:lstStyle/>
          <a:p>
            <a:r>
              <a:rPr lang="nb-NO"/>
              <a:t>Klikk for å redigere tittelstil</a:t>
            </a:r>
          </a:p>
        </p:txBody>
      </p:sp>
      <p:sp>
        <p:nvSpPr>
          <p:cNvPr id="3" name="Plassholder for lysbildenummer 2">
            <a:extLst>
              <a:ext uri="{FF2B5EF4-FFF2-40B4-BE49-F238E27FC236}">
                <a16:creationId xmlns:a16="http://schemas.microsoft.com/office/drawing/2014/main" id="{E9603651-05EC-6948-B335-00924944B6CC}"/>
              </a:ext>
            </a:extLst>
          </p:cNvPr>
          <p:cNvSpPr>
            <a:spLocks noGrp="1"/>
          </p:cNvSpPr>
          <p:nvPr>
            <p:ph type="sldNum" sz="quarter" idx="10"/>
          </p:nvPr>
        </p:nvSpPr>
        <p:spPr/>
        <p:txBody>
          <a:bodyPr/>
          <a:lstStyle/>
          <a:p>
            <a:fld id="{95102788-B3AA-6746-B4E5-C52EBB4D0CEE}" type="slidenum">
              <a:rPr lang="nb-NO" smtClean="0"/>
              <a:pPr/>
              <a:t>‹#›</a:t>
            </a:fld>
            <a:endParaRPr lang="nb-NO" dirty="0"/>
          </a:p>
        </p:txBody>
      </p:sp>
      <p:sp>
        <p:nvSpPr>
          <p:cNvPr id="4" name="Plassholder for bunntekst 3">
            <a:extLst>
              <a:ext uri="{FF2B5EF4-FFF2-40B4-BE49-F238E27FC236}">
                <a16:creationId xmlns:a16="http://schemas.microsoft.com/office/drawing/2014/main" id="{CDCE326E-B227-394D-A659-399CE735CEE6}"/>
              </a:ext>
            </a:extLst>
          </p:cNvPr>
          <p:cNvSpPr>
            <a:spLocks noGrp="1"/>
          </p:cNvSpPr>
          <p:nvPr>
            <p:ph type="ftr" sz="quarter" idx="11"/>
          </p:nvPr>
        </p:nvSpPr>
        <p:spPr/>
        <p:txBody>
          <a:bodyPr/>
          <a:lstStyle/>
          <a:p>
            <a:endParaRPr lang="nb-NO"/>
          </a:p>
        </p:txBody>
      </p:sp>
      <p:sp>
        <p:nvSpPr>
          <p:cNvPr id="5" name="Plassholder for bilde 5">
            <a:extLst>
              <a:ext uri="{FF2B5EF4-FFF2-40B4-BE49-F238E27FC236}">
                <a16:creationId xmlns:a16="http://schemas.microsoft.com/office/drawing/2014/main" id="{643807C2-292F-894E-874A-C85D7E9D69AA}"/>
              </a:ext>
            </a:extLst>
          </p:cNvPr>
          <p:cNvSpPr>
            <a:spLocks noGrp="1" noChangeAspect="1"/>
          </p:cNvSpPr>
          <p:nvPr>
            <p:ph type="pic" sz="quarter" idx="12"/>
          </p:nvPr>
        </p:nvSpPr>
        <p:spPr>
          <a:xfrm>
            <a:off x="838200" y="1829345"/>
            <a:ext cx="3147582" cy="3147582"/>
          </a:xfrm>
          <a:prstGeom prst="ellipse">
            <a:avLst/>
          </a:prstGeom>
          <a:solidFill>
            <a:schemeClr val="bg2"/>
          </a:solidFill>
        </p:spPr>
        <p:txBody>
          <a:bodyPr anchor="ctr" anchorCtr="0"/>
          <a:lstStyle>
            <a:lvl1pPr marL="0" indent="0" algn="ctr">
              <a:spcBef>
                <a:spcPts val="800"/>
              </a:spcBef>
              <a:buClr>
                <a:schemeClr val="accent3"/>
              </a:buClr>
              <a:buSzPct val="100000"/>
              <a:buFont typeface="Arial" panose="020B0604020202020204" pitchFamily="34" charset="0"/>
              <a:buNone/>
              <a:defRPr sz="1600"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endParaRPr lang="nb-NO" dirty="0"/>
          </a:p>
        </p:txBody>
      </p:sp>
      <p:sp>
        <p:nvSpPr>
          <p:cNvPr id="6" name="Plassholder for bilde 5">
            <a:extLst>
              <a:ext uri="{FF2B5EF4-FFF2-40B4-BE49-F238E27FC236}">
                <a16:creationId xmlns:a16="http://schemas.microsoft.com/office/drawing/2014/main" id="{5324C5C5-907C-D34E-836F-29B532757AD4}"/>
              </a:ext>
            </a:extLst>
          </p:cNvPr>
          <p:cNvSpPr>
            <a:spLocks noGrp="1" noChangeAspect="1"/>
          </p:cNvSpPr>
          <p:nvPr>
            <p:ph type="pic" sz="quarter" idx="27"/>
          </p:nvPr>
        </p:nvSpPr>
        <p:spPr>
          <a:xfrm>
            <a:off x="4518119" y="1829345"/>
            <a:ext cx="3147582" cy="3147582"/>
          </a:xfrm>
          <a:prstGeom prst="ellipse">
            <a:avLst/>
          </a:prstGeom>
          <a:solidFill>
            <a:schemeClr val="bg2"/>
          </a:solidFill>
        </p:spPr>
        <p:txBody>
          <a:bodyPr anchor="ctr" anchorCtr="0"/>
          <a:lstStyle>
            <a:lvl1pPr marL="0" indent="0" algn="ctr">
              <a:spcBef>
                <a:spcPts val="800"/>
              </a:spcBef>
              <a:buClr>
                <a:schemeClr val="accent3"/>
              </a:buClr>
              <a:buSzPct val="100000"/>
              <a:buFont typeface="Arial" panose="020B0604020202020204" pitchFamily="34" charset="0"/>
              <a:buNone/>
              <a:defRPr sz="1600"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endParaRPr lang="nb-NO" dirty="0"/>
          </a:p>
        </p:txBody>
      </p:sp>
      <p:sp>
        <p:nvSpPr>
          <p:cNvPr id="7" name="Plassholder for bilde 5">
            <a:extLst>
              <a:ext uri="{FF2B5EF4-FFF2-40B4-BE49-F238E27FC236}">
                <a16:creationId xmlns:a16="http://schemas.microsoft.com/office/drawing/2014/main" id="{BA339474-4310-4E4C-8300-B9375051CA40}"/>
              </a:ext>
            </a:extLst>
          </p:cNvPr>
          <p:cNvSpPr>
            <a:spLocks noGrp="1" noChangeAspect="1"/>
          </p:cNvSpPr>
          <p:nvPr>
            <p:ph type="pic" sz="quarter" idx="28"/>
          </p:nvPr>
        </p:nvSpPr>
        <p:spPr>
          <a:xfrm>
            <a:off x="8206218" y="1829345"/>
            <a:ext cx="3147582" cy="3147582"/>
          </a:xfrm>
          <a:prstGeom prst="ellipse">
            <a:avLst/>
          </a:prstGeom>
          <a:solidFill>
            <a:schemeClr val="bg2"/>
          </a:solidFill>
        </p:spPr>
        <p:txBody>
          <a:bodyPr anchor="ctr" anchorCtr="0"/>
          <a:lstStyle>
            <a:lvl1pPr marL="0" indent="0" algn="ctr">
              <a:spcBef>
                <a:spcPts val="800"/>
              </a:spcBef>
              <a:buClr>
                <a:schemeClr val="accent3"/>
              </a:buClr>
              <a:buSzPct val="100000"/>
              <a:buFont typeface="Arial" panose="020B0604020202020204" pitchFamily="34" charset="0"/>
              <a:buNone/>
              <a:defRPr sz="1600"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endParaRPr lang="nb-NO" dirty="0"/>
          </a:p>
        </p:txBody>
      </p:sp>
      <p:sp>
        <p:nvSpPr>
          <p:cNvPr id="10" name="Plassholder for tekst 2">
            <a:extLst>
              <a:ext uri="{FF2B5EF4-FFF2-40B4-BE49-F238E27FC236}">
                <a16:creationId xmlns:a16="http://schemas.microsoft.com/office/drawing/2014/main" id="{3420036C-1838-DE4A-BADD-245630D31E50}"/>
              </a:ext>
            </a:extLst>
          </p:cNvPr>
          <p:cNvSpPr>
            <a:spLocks noGrp="1"/>
          </p:cNvSpPr>
          <p:nvPr>
            <p:ph type="body" sz="quarter" idx="33"/>
          </p:nvPr>
        </p:nvSpPr>
        <p:spPr>
          <a:xfrm>
            <a:off x="8080585" y="5161212"/>
            <a:ext cx="3398852" cy="963602"/>
          </a:xfrm>
        </p:spPr>
        <p:txBody>
          <a:bodyPr lIns="0" tIns="0" rIns="0" bIns="0" anchor="ctr">
            <a:noAutofit/>
          </a:bodyPr>
          <a:lstStyle>
            <a:lvl1pPr marL="36000" indent="0" algn="ctr">
              <a:spcBef>
                <a:spcPts val="600"/>
              </a:spcBef>
              <a:buSzPct val="100000"/>
              <a:buFont typeface="Arial" panose="020B0604020202020204" pitchFamily="34" charset="0"/>
              <a:buNone/>
              <a:defRPr sz="2400"/>
            </a:lvl1pPr>
          </a:lstStyle>
          <a:p>
            <a:pPr lvl="0"/>
            <a:r>
              <a:rPr lang="nb-NO"/>
              <a:t>Klikk for å redigere tekststiler i malen</a:t>
            </a:r>
          </a:p>
        </p:txBody>
      </p:sp>
      <p:sp>
        <p:nvSpPr>
          <p:cNvPr id="11" name="Plassholder for tekst 2">
            <a:extLst>
              <a:ext uri="{FF2B5EF4-FFF2-40B4-BE49-F238E27FC236}">
                <a16:creationId xmlns:a16="http://schemas.microsoft.com/office/drawing/2014/main" id="{94BB1344-2B8D-6C4F-AF3C-799F28132DC6}"/>
              </a:ext>
            </a:extLst>
          </p:cNvPr>
          <p:cNvSpPr>
            <a:spLocks noGrp="1"/>
          </p:cNvSpPr>
          <p:nvPr>
            <p:ph type="body" sz="quarter" idx="34"/>
          </p:nvPr>
        </p:nvSpPr>
        <p:spPr>
          <a:xfrm>
            <a:off x="4392484" y="5157975"/>
            <a:ext cx="3398852" cy="963602"/>
          </a:xfrm>
        </p:spPr>
        <p:txBody>
          <a:bodyPr lIns="0" tIns="0" rIns="0" bIns="0" anchor="ctr">
            <a:noAutofit/>
          </a:bodyPr>
          <a:lstStyle>
            <a:lvl1pPr marL="36000" indent="0" algn="ctr">
              <a:spcBef>
                <a:spcPts val="600"/>
              </a:spcBef>
              <a:buSzPct val="100000"/>
              <a:buFont typeface="Arial" panose="020B0604020202020204" pitchFamily="34" charset="0"/>
              <a:buNone/>
              <a:defRPr sz="2400"/>
            </a:lvl1pPr>
          </a:lstStyle>
          <a:p>
            <a:pPr lvl="0"/>
            <a:r>
              <a:rPr lang="nb-NO"/>
              <a:t>Klikk for å redigere tekststiler i malen</a:t>
            </a:r>
          </a:p>
        </p:txBody>
      </p:sp>
      <p:sp>
        <p:nvSpPr>
          <p:cNvPr id="12" name="Plassholder for tekst 2">
            <a:extLst>
              <a:ext uri="{FF2B5EF4-FFF2-40B4-BE49-F238E27FC236}">
                <a16:creationId xmlns:a16="http://schemas.microsoft.com/office/drawing/2014/main" id="{82C78190-F0C7-F94A-8B39-D2876F768B7D}"/>
              </a:ext>
            </a:extLst>
          </p:cNvPr>
          <p:cNvSpPr>
            <a:spLocks noGrp="1"/>
          </p:cNvSpPr>
          <p:nvPr>
            <p:ph type="body" sz="quarter" idx="35"/>
          </p:nvPr>
        </p:nvSpPr>
        <p:spPr>
          <a:xfrm>
            <a:off x="712565" y="5157975"/>
            <a:ext cx="3398852" cy="963602"/>
          </a:xfrm>
        </p:spPr>
        <p:txBody>
          <a:bodyPr lIns="0" tIns="0" rIns="0" bIns="0" anchor="ctr">
            <a:noAutofit/>
          </a:bodyPr>
          <a:lstStyle>
            <a:lvl1pPr marL="36000" indent="0" algn="ctr">
              <a:spcBef>
                <a:spcPts val="600"/>
              </a:spcBef>
              <a:buSzPct val="100000"/>
              <a:buFont typeface="Arial" panose="020B0604020202020204" pitchFamily="34" charset="0"/>
              <a:buNone/>
              <a:defRPr sz="2400"/>
            </a:lvl1pPr>
          </a:lstStyle>
          <a:p>
            <a:pPr lvl="0"/>
            <a:r>
              <a:rPr lang="nb-NO"/>
              <a:t>Klikk for å redigere tekststiler i malen</a:t>
            </a:r>
          </a:p>
        </p:txBody>
      </p:sp>
    </p:spTree>
    <p:extLst>
      <p:ext uri="{BB962C8B-B14F-4D97-AF65-F5344CB8AC3E}">
        <p14:creationId xmlns:p14="http://schemas.microsoft.com/office/powerpoint/2010/main" val="3976662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C med bilde">
    <p:spTree>
      <p:nvGrpSpPr>
        <p:cNvPr id="1" name=""/>
        <p:cNvGrpSpPr/>
        <p:nvPr/>
      </p:nvGrpSpPr>
      <p:grpSpPr>
        <a:xfrm>
          <a:off x="0" y="0"/>
          <a:ext cx="0" cy="0"/>
          <a:chOff x="0" y="0"/>
          <a:chExt cx="0" cy="0"/>
        </a:xfrm>
      </p:grpSpPr>
      <p:sp>
        <p:nvSpPr>
          <p:cNvPr id="3" name="Plassholder for lysbildenummer 2">
            <a:extLst>
              <a:ext uri="{FF2B5EF4-FFF2-40B4-BE49-F238E27FC236}">
                <a16:creationId xmlns:a16="http://schemas.microsoft.com/office/drawing/2014/main" id="{187046D5-FCF3-DD40-B896-2E3520046E70}"/>
              </a:ext>
            </a:extLst>
          </p:cNvPr>
          <p:cNvSpPr>
            <a:spLocks noGrp="1"/>
          </p:cNvSpPr>
          <p:nvPr>
            <p:ph type="sldNum" sz="quarter" idx="10"/>
          </p:nvPr>
        </p:nvSpPr>
        <p:spPr/>
        <p:txBody>
          <a:bodyPr/>
          <a:lstStyle/>
          <a:p>
            <a:fld id="{95102788-B3AA-6746-B4E5-C52EBB4D0CEE}" type="slidenum">
              <a:rPr lang="nb-NO" smtClean="0"/>
              <a:pPr/>
              <a:t>‹#›</a:t>
            </a:fld>
            <a:endParaRPr lang="nb-NO" dirty="0"/>
          </a:p>
        </p:txBody>
      </p:sp>
      <p:sp>
        <p:nvSpPr>
          <p:cNvPr id="4" name="Plassholder for bunntekst 3">
            <a:extLst>
              <a:ext uri="{FF2B5EF4-FFF2-40B4-BE49-F238E27FC236}">
                <a16:creationId xmlns:a16="http://schemas.microsoft.com/office/drawing/2014/main" id="{52DA0986-BEFB-4A44-98B6-D10264B4EA5C}"/>
              </a:ext>
            </a:extLst>
          </p:cNvPr>
          <p:cNvSpPr>
            <a:spLocks noGrp="1"/>
          </p:cNvSpPr>
          <p:nvPr>
            <p:ph type="ftr" sz="quarter" idx="11"/>
          </p:nvPr>
        </p:nvSpPr>
        <p:spPr/>
        <p:txBody>
          <a:bodyPr/>
          <a:lstStyle/>
          <a:p>
            <a:endParaRPr lang="nb-NO"/>
          </a:p>
        </p:txBody>
      </p:sp>
      <p:pic>
        <p:nvPicPr>
          <p:cNvPr id="5" name="Plassholder for innhold 3">
            <a:extLst>
              <a:ext uri="{FF2B5EF4-FFF2-40B4-BE49-F238E27FC236}">
                <a16:creationId xmlns:a16="http://schemas.microsoft.com/office/drawing/2014/main" id="{92C05EAD-0F07-3B45-8747-833BB1F2A5F7}"/>
              </a:ext>
            </a:extLst>
          </p:cNvPr>
          <p:cNvPicPr>
            <a:picLocks noChangeAspect="1"/>
          </p:cNvPicPr>
          <p:nvPr userDrawn="1"/>
        </p:nvPicPr>
        <p:blipFill rotWithShape="1">
          <a:blip r:embed="rId2"/>
          <a:srcRect l="-723" r="1"/>
          <a:stretch/>
        </p:blipFill>
        <p:spPr bwMode="auto">
          <a:xfrm>
            <a:off x="1482417" y="660910"/>
            <a:ext cx="8995930" cy="5101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pic>
      <p:sp>
        <p:nvSpPr>
          <p:cNvPr id="6" name="Plassholder for bilde 5">
            <a:extLst>
              <a:ext uri="{FF2B5EF4-FFF2-40B4-BE49-F238E27FC236}">
                <a16:creationId xmlns:a16="http://schemas.microsoft.com/office/drawing/2014/main" id="{CADDA05B-7DC7-D845-8F78-41EFC4912172}"/>
              </a:ext>
            </a:extLst>
          </p:cNvPr>
          <p:cNvSpPr>
            <a:spLocks noGrp="1"/>
          </p:cNvSpPr>
          <p:nvPr>
            <p:ph type="pic" sz="quarter" idx="12"/>
          </p:nvPr>
        </p:nvSpPr>
        <p:spPr>
          <a:xfrm>
            <a:off x="2337218" y="907450"/>
            <a:ext cx="7311543" cy="4363809"/>
          </a:xfrm>
          <a:prstGeom prst="rect">
            <a:avLst/>
          </a:prstGeom>
          <a:solidFill>
            <a:schemeClr val="bg1"/>
          </a:solidFill>
        </p:spPr>
        <p:txBody>
          <a:bodyPr anchor="ctr" anchorCtr="0">
            <a:normAutofit/>
          </a:bodyPr>
          <a:lstStyle>
            <a:lvl1pPr marL="0" indent="0" algn="ctr">
              <a:spcBef>
                <a:spcPts val="800"/>
              </a:spcBef>
              <a:buClr>
                <a:schemeClr val="accent2"/>
              </a:buClr>
              <a:buSzPct val="100000"/>
              <a:buNone/>
              <a:defRPr sz="1800"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endParaRPr lang="nb-NO" dirty="0"/>
          </a:p>
        </p:txBody>
      </p:sp>
    </p:spTree>
    <p:extLst>
      <p:ext uri="{BB962C8B-B14F-4D97-AF65-F5344CB8AC3E}">
        <p14:creationId xmlns:p14="http://schemas.microsoft.com/office/powerpoint/2010/main" val="3199924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Heldekkende bilde">
    <p:spTree>
      <p:nvGrpSpPr>
        <p:cNvPr id="1" name=""/>
        <p:cNvGrpSpPr/>
        <p:nvPr/>
      </p:nvGrpSpPr>
      <p:grpSpPr>
        <a:xfrm>
          <a:off x="0" y="0"/>
          <a:ext cx="0" cy="0"/>
          <a:chOff x="0" y="0"/>
          <a:chExt cx="0" cy="0"/>
        </a:xfrm>
      </p:grpSpPr>
      <p:sp>
        <p:nvSpPr>
          <p:cNvPr id="8" name="Plassholder for bilde 5">
            <a:extLst>
              <a:ext uri="{FF2B5EF4-FFF2-40B4-BE49-F238E27FC236}">
                <a16:creationId xmlns:a16="http://schemas.microsoft.com/office/drawing/2014/main" id="{41F14D0C-5037-3D4E-9FB1-24B237B969FC}"/>
              </a:ext>
            </a:extLst>
          </p:cNvPr>
          <p:cNvSpPr>
            <a:spLocks noGrp="1" noChangeAspect="1"/>
          </p:cNvSpPr>
          <p:nvPr>
            <p:ph type="pic" sz="quarter" idx="13"/>
          </p:nvPr>
        </p:nvSpPr>
        <p:spPr>
          <a:xfrm>
            <a:off x="0" y="0"/>
            <a:ext cx="12192000" cy="6858000"/>
          </a:xfrm>
          <a:prstGeom prst="rect">
            <a:avLst/>
          </a:prstGeom>
          <a:solidFill>
            <a:srgbClr val="E9E7E7"/>
          </a:solidFill>
        </p:spPr>
        <p:txBody>
          <a:bodyPr lIns="0" tIns="1007999" bIns="0" anchor="ctr" anchorCtr="0"/>
          <a:lstStyle>
            <a:lvl1pPr marL="0" marR="0" indent="0" algn="ctr" defTabSz="914400" rtl="0" eaLnBrk="1" fontAlgn="base" latinLnBrk="0" hangingPunct="1">
              <a:lnSpc>
                <a:spcPct val="100000"/>
              </a:lnSpc>
              <a:spcBef>
                <a:spcPts val="800"/>
              </a:spcBef>
              <a:spcAft>
                <a:spcPct val="0"/>
              </a:spcAft>
              <a:buClr>
                <a:schemeClr val="accent2"/>
              </a:buClr>
              <a:buSzPct val="100000"/>
              <a:buFont typeface="Arial" panose="020B0604020202020204" pitchFamily="34" charset="0"/>
              <a:buNone/>
              <a:tabLst/>
              <a:defRPr sz="1400" b="0" i="0" baseline="0">
                <a:latin typeface="Arial" panose="020B0604020202020204" pitchFamily="34" charset="0"/>
                <a:ea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ts val="800"/>
              </a:spcBef>
              <a:spcAft>
                <a:spcPct val="0"/>
              </a:spcAft>
              <a:buClr>
                <a:schemeClr val="accent2"/>
              </a:buClr>
              <a:buSzPct val="100000"/>
              <a:buFont typeface="Arial" panose="020B0604020202020204" pitchFamily="34" charset="0"/>
              <a:buNone/>
              <a:tabLst/>
              <a:defRPr/>
            </a:pPr>
            <a:r>
              <a:rPr lang="nb-NO"/>
              <a:t>Klikk på ikonet for å legge til et bilde</a:t>
            </a:r>
            <a:endParaRPr lang="nb-NO" dirty="0"/>
          </a:p>
        </p:txBody>
      </p:sp>
    </p:spTree>
    <p:extLst>
      <p:ext uri="{BB962C8B-B14F-4D97-AF65-F5344CB8AC3E}">
        <p14:creationId xmlns:p14="http://schemas.microsoft.com/office/powerpoint/2010/main" val="12270049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Heldekkende bilde med tekst">
    <p:spTree>
      <p:nvGrpSpPr>
        <p:cNvPr id="1" name=""/>
        <p:cNvGrpSpPr/>
        <p:nvPr/>
      </p:nvGrpSpPr>
      <p:grpSpPr>
        <a:xfrm>
          <a:off x="0" y="0"/>
          <a:ext cx="0" cy="0"/>
          <a:chOff x="0" y="0"/>
          <a:chExt cx="0" cy="0"/>
        </a:xfrm>
      </p:grpSpPr>
      <p:sp>
        <p:nvSpPr>
          <p:cNvPr id="8" name="Plassholder for bilde 5">
            <a:extLst>
              <a:ext uri="{FF2B5EF4-FFF2-40B4-BE49-F238E27FC236}">
                <a16:creationId xmlns:a16="http://schemas.microsoft.com/office/drawing/2014/main" id="{41F14D0C-5037-3D4E-9FB1-24B237B969FC}"/>
              </a:ext>
            </a:extLst>
          </p:cNvPr>
          <p:cNvSpPr>
            <a:spLocks noGrp="1" noChangeAspect="1"/>
          </p:cNvSpPr>
          <p:nvPr>
            <p:ph type="pic" sz="quarter" idx="13"/>
          </p:nvPr>
        </p:nvSpPr>
        <p:spPr>
          <a:xfrm>
            <a:off x="0" y="0"/>
            <a:ext cx="12192000" cy="6858000"/>
          </a:xfrm>
          <a:prstGeom prst="rect">
            <a:avLst/>
          </a:prstGeom>
          <a:solidFill>
            <a:srgbClr val="E9E7E7"/>
          </a:solidFill>
        </p:spPr>
        <p:txBody>
          <a:bodyPr lIns="0" tIns="1007999" bIns="0" anchor="ctr" anchorCtr="0">
            <a:normAutofit/>
          </a:bodyPr>
          <a:lstStyle>
            <a:lvl1pPr marL="0" marR="0" indent="0" algn="ctr" defTabSz="914400" rtl="0" eaLnBrk="1" fontAlgn="base" latinLnBrk="0" hangingPunct="1">
              <a:lnSpc>
                <a:spcPct val="100000"/>
              </a:lnSpc>
              <a:spcBef>
                <a:spcPts val="800"/>
              </a:spcBef>
              <a:spcAft>
                <a:spcPct val="0"/>
              </a:spcAft>
              <a:buClr>
                <a:schemeClr val="accent2"/>
              </a:buClr>
              <a:buSzPct val="100000"/>
              <a:buFont typeface="Arial" panose="020B0604020202020204" pitchFamily="34" charset="0"/>
              <a:buNone/>
              <a:tabLst/>
              <a:defRPr sz="1600" b="0" i="0" baseline="0">
                <a:latin typeface="Arial" panose="020B0604020202020204" pitchFamily="34" charset="0"/>
                <a:ea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ts val="800"/>
              </a:spcBef>
              <a:spcAft>
                <a:spcPct val="0"/>
              </a:spcAft>
              <a:buClr>
                <a:schemeClr val="accent2"/>
              </a:buClr>
              <a:buSzPct val="100000"/>
              <a:buFont typeface="Arial" panose="020B0604020202020204" pitchFamily="34" charset="0"/>
              <a:buNone/>
              <a:tabLst/>
              <a:defRPr/>
            </a:pPr>
            <a:r>
              <a:rPr lang="nb-NO"/>
              <a:t>Klikk på ikonet for å legge til et bilde</a:t>
            </a:r>
            <a:endParaRPr lang="nb-NO" dirty="0"/>
          </a:p>
        </p:txBody>
      </p:sp>
      <p:sp>
        <p:nvSpPr>
          <p:cNvPr id="3" name="Text Placeholder 7">
            <a:extLst>
              <a:ext uri="{FF2B5EF4-FFF2-40B4-BE49-F238E27FC236}">
                <a16:creationId xmlns:a16="http://schemas.microsoft.com/office/drawing/2014/main" id="{17FB01FB-60B2-5E41-A15B-1235CEC30B73}"/>
              </a:ext>
            </a:extLst>
          </p:cNvPr>
          <p:cNvSpPr>
            <a:spLocks noGrp="1"/>
          </p:cNvSpPr>
          <p:nvPr>
            <p:ph type="body" sz="quarter" idx="14" hasCustomPrompt="1"/>
          </p:nvPr>
        </p:nvSpPr>
        <p:spPr>
          <a:xfrm>
            <a:off x="0" y="4978400"/>
            <a:ext cx="12192000" cy="1294006"/>
          </a:xfrm>
          <a:solidFill>
            <a:srgbClr val="3E3832">
              <a:alpha val="69804"/>
            </a:srgbClr>
          </a:solidFill>
        </p:spPr>
        <p:txBody>
          <a:bodyPr wrap="square" lIns="1440000" tIns="180000" rIns="1475999" bIns="216000" anchor="ctr" anchorCtr="0">
            <a:noAutofit/>
          </a:bodyPr>
          <a:lstStyle>
            <a:lvl1pPr marL="36000" indent="0" algn="ctr">
              <a:lnSpc>
                <a:spcPct val="100000"/>
              </a:lnSpc>
              <a:spcBef>
                <a:spcPts val="600"/>
              </a:spcBef>
              <a:buClr>
                <a:schemeClr val="accent3"/>
              </a:buClr>
              <a:buSzPct val="110000"/>
              <a:buFont typeface="Arial" panose="020B0604020202020204" pitchFamily="34" charset="0"/>
              <a:buNone/>
              <a:defRPr sz="3200" baseline="0">
                <a:solidFill>
                  <a:schemeClr val="bg1"/>
                </a:solidFill>
                <a:latin typeface="Arial" panose="020B0604020202020204" pitchFamily="34" charset="0"/>
                <a:cs typeface="Arial" panose="020B0604020202020204" pitchFamily="34" charset="0"/>
              </a:defRPr>
            </a:lvl1pPr>
            <a:lvl2pPr marL="216000" indent="0" algn="ctr">
              <a:spcBef>
                <a:spcPts val="600"/>
              </a:spcBef>
              <a:buClr>
                <a:schemeClr val="accent3"/>
              </a:buClr>
              <a:buSzPct val="110000"/>
              <a:buFont typeface="Arial" panose="020B0604020202020204" pitchFamily="34" charset="0"/>
              <a:buNone/>
              <a:defRPr sz="1200" baseline="0">
                <a:solidFill>
                  <a:schemeClr val="tx1"/>
                </a:solidFill>
                <a:latin typeface="Arial" panose="020B0604020202020204" pitchFamily="34" charset="0"/>
                <a:cs typeface="Arial" panose="020B0604020202020204" pitchFamily="34" charset="0"/>
              </a:defRPr>
            </a:lvl2pPr>
            <a:lvl3pPr marL="432000" indent="0" algn="ctr">
              <a:spcBef>
                <a:spcPts val="600"/>
              </a:spcBef>
              <a:buClr>
                <a:schemeClr val="accent3"/>
              </a:buClr>
              <a:buSzPct val="110000"/>
              <a:buFont typeface="Arial" panose="020B0604020202020204" pitchFamily="34" charset="0"/>
              <a:buNone/>
              <a:defRPr sz="1000" baseline="0">
                <a:solidFill>
                  <a:schemeClr val="tx1"/>
                </a:solidFill>
                <a:latin typeface="Arial" panose="020B0604020202020204" pitchFamily="34" charset="0"/>
                <a:cs typeface="Arial" panose="020B0604020202020204" pitchFamily="34" charset="0"/>
              </a:defRPr>
            </a:lvl3pPr>
            <a:lvl4pPr indent="-216000">
              <a:spcBef>
                <a:spcPts val="700"/>
              </a:spcBef>
              <a:buClr>
                <a:schemeClr val="accent6"/>
              </a:buClr>
              <a:buSzPct val="110000"/>
              <a:defRPr sz="1600" baseline="0">
                <a:solidFill>
                  <a:srgbClr val="007272"/>
                </a:solidFill>
                <a:latin typeface="Segoe UI"/>
              </a:defRPr>
            </a:lvl4pPr>
            <a:lvl5pPr indent="-216000">
              <a:spcBef>
                <a:spcPts val="700"/>
              </a:spcBef>
              <a:buClr>
                <a:schemeClr val="accent6"/>
              </a:buClr>
              <a:buSzPct val="110000"/>
              <a:defRPr sz="1600" baseline="0">
                <a:solidFill>
                  <a:srgbClr val="007272"/>
                </a:solidFill>
                <a:latin typeface="Segoe UI"/>
              </a:defRPr>
            </a:lvl5pPr>
          </a:lstStyle>
          <a:p>
            <a:pPr lvl="0"/>
            <a:r>
              <a:rPr lang="nb-NO" dirty="0"/>
              <a:t>Klikk for å redigere teksten</a:t>
            </a:r>
          </a:p>
        </p:txBody>
      </p:sp>
    </p:spTree>
    <p:extLst>
      <p:ext uri="{BB962C8B-B14F-4D97-AF65-F5344CB8AC3E}">
        <p14:creationId xmlns:p14="http://schemas.microsoft.com/office/powerpoint/2010/main" val="20660164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Video">
    <p:spTree>
      <p:nvGrpSpPr>
        <p:cNvPr id="1" name=""/>
        <p:cNvGrpSpPr/>
        <p:nvPr/>
      </p:nvGrpSpPr>
      <p:grpSpPr>
        <a:xfrm>
          <a:off x="0" y="0"/>
          <a:ext cx="0" cy="0"/>
          <a:chOff x="0" y="0"/>
          <a:chExt cx="0" cy="0"/>
        </a:xfrm>
      </p:grpSpPr>
      <p:sp>
        <p:nvSpPr>
          <p:cNvPr id="3" name="Plassholder for media 2">
            <a:extLst>
              <a:ext uri="{FF2B5EF4-FFF2-40B4-BE49-F238E27FC236}">
                <a16:creationId xmlns:a16="http://schemas.microsoft.com/office/drawing/2014/main" id="{873143D7-64FC-5342-9DED-8AE8E11EED5E}"/>
              </a:ext>
            </a:extLst>
          </p:cNvPr>
          <p:cNvSpPr>
            <a:spLocks noGrp="1"/>
          </p:cNvSpPr>
          <p:nvPr>
            <p:ph type="media" sz="quarter" idx="10"/>
          </p:nvPr>
        </p:nvSpPr>
        <p:spPr>
          <a:xfrm>
            <a:off x="0" y="0"/>
            <a:ext cx="12192000" cy="6858000"/>
          </a:xfrm>
        </p:spPr>
        <p:txBody>
          <a:bodyPr anchor="ctr"/>
          <a:lstStyle>
            <a:lvl1pPr marL="0" indent="0" algn="ctr">
              <a:buNone/>
              <a:defRPr sz="1800"/>
            </a:lvl1pPr>
          </a:lstStyle>
          <a:p>
            <a:r>
              <a:rPr lang="nb-NO"/>
              <a:t>Klikk ikonet for å legge til media</a:t>
            </a:r>
            <a:endParaRPr lang="nb-NO" dirty="0"/>
          </a:p>
        </p:txBody>
      </p:sp>
    </p:spTree>
    <p:extLst>
      <p:ext uri="{BB962C8B-B14F-4D97-AF65-F5344CB8AC3E}">
        <p14:creationId xmlns:p14="http://schemas.microsoft.com/office/powerpoint/2010/main" val="1501340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vslutning">
    <p:bg>
      <p:bgPr>
        <a:solidFill>
          <a:schemeClr val="tx2"/>
        </a:solidFill>
        <a:effectLst/>
      </p:bgPr>
    </p:bg>
    <p:spTree>
      <p:nvGrpSpPr>
        <p:cNvPr id="1" name=""/>
        <p:cNvGrpSpPr/>
        <p:nvPr/>
      </p:nvGrpSpPr>
      <p:grpSpPr>
        <a:xfrm>
          <a:off x="0" y="0"/>
          <a:ext cx="0" cy="0"/>
          <a:chOff x="0" y="0"/>
          <a:chExt cx="0" cy="0"/>
        </a:xfrm>
      </p:grpSpPr>
      <p:pic>
        <p:nvPicPr>
          <p:cNvPr id="3" name="Grafikk 2">
            <a:extLst>
              <a:ext uri="{FF2B5EF4-FFF2-40B4-BE49-F238E27FC236}">
                <a16:creationId xmlns:a16="http://schemas.microsoft.com/office/drawing/2014/main" id="{218187FF-9479-F146-8240-5C009B41192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31945" y="2948384"/>
            <a:ext cx="1528110" cy="961231"/>
          </a:xfrm>
          <a:prstGeom prst="rect">
            <a:avLst/>
          </a:prstGeom>
        </p:spPr>
      </p:pic>
    </p:spTree>
    <p:extLst>
      <p:ext uri="{BB962C8B-B14F-4D97-AF65-F5344CB8AC3E}">
        <p14:creationId xmlns:p14="http://schemas.microsoft.com/office/powerpoint/2010/main" val="9863781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vslutning med tekst">
    <p:bg>
      <p:bgPr>
        <a:solidFill>
          <a:schemeClr val="tx2"/>
        </a:solidFill>
        <a:effectLst/>
      </p:bgPr>
    </p:bg>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AC4ED5FE-FAC3-BD40-BDD1-8009A2F54019}"/>
              </a:ext>
            </a:extLst>
          </p:cNvPr>
          <p:cNvSpPr>
            <a:spLocks noGrp="1"/>
          </p:cNvSpPr>
          <p:nvPr>
            <p:ph type="body" sz="quarter" idx="10" hasCustomPrompt="1"/>
          </p:nvPr>
        </p:nvSpPr>
        <p:spPr>
          <a:xfrm>
            <a:off x="1733550" y="3429000"/>
            <a:ext cx="8724900" cy="1222375"/>
          </a:xfrm>
        </p:spPr>
        <p:txBody>
          <a:bodyPr anchor="ctr">
            <a:normAutofit/>
          </a:bodyPr>
          <a:lstStyle>
            <a:lvl1pPr marL="0" indent="0" algn="ctr">
              <a:buNone/>
              <a:defRPr sz="2800">
                <a:solidFill>
                  <a:schemeClr val="bg1"/>
                </a:solidFill>
              </a:defRPr>
            </a:lvl1pPr>
          </a:lstStyle>
          <a:p>
            <a:pPr lvl="0"/>
            <a:r>
              <a:rPr lang="nb-NO" dirty="0"/>
              <a:t>Klikk for å redigere teksten</a:t>
            </a:r>
          </a:p>
        </p:txBody>
      </p:sp>
      <p:pic>
        <p:nvPicPr>
          <p:cNvPr id="4" name="Grafikk 3">
            <a:extLst>
              <a:ext uri="{FF2B5EF4-FFF2-40B4-BE49-F238E27FC236}">
                <a16:creationId xmlns:a16="http://schemas.microsoft.com/office/drawing/2014/main" id="{107EB73A-062C-C045-956F-A891AF58156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31945" y="2013664"/>
            <a:ext cx="1528110" cy="961231"/>
          </a:xfrm>
          <a:prstGeom prst="rect">
            <a:avLst/>
          </a:prstGeom>
        </p:spPr>
      </p:pic>
    </p:spTree>
    <p:extLst>
      <p:ext uri="{BB962C8B-B14F-4D97-AF65-F5344CB8AC3E}">
        <p14:creationId xmlns:p14="http://schemas.microsoft.com/office/powerpoint/2010/main" val="6241443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Onepager">
    <p:bg>
      <p:bgPr>
        <a:solidFill>
          <a:schemeClr val="bg2"/>
        </a:solidFill>
        <a:effectLst/>
      </p:bgPr>
    </p:bg>
    <p:spTree>
      <p:nvGrpSpPr>
        <p:cNvPr id="1" name=""/>
        <p:cNvGrpSpPr/>
        <p:nvPr/>
      </p:nvGrpSpPr>
      <p:grpSpPr>
        <a:xfrm>
          <a:off x="0" y="0"/>
          <a:ext cx="0" cy="0"/>
          <a:chOff x="0" y="0"/>
          <a:chExt cx="0" cy="0"/>
        </a:xfrm>
      </p:grpSpPr>
      <p:sp>
        <p:nvSpPr>
          <p:cNvPr id="2" name="Tittel 3">
            <a:extLst>
              <a:ext uri="{FF2B5EF4-FFF2-40B4-BE49-F238E27FC236}">
                <a16:creationId xmlns:a16="http://schemas.microsoft.com/office/drawing/2014/main" id="{D1AA343F-F4D8-4CE9-9BD4-6B7C983B0C3C}"/>
              </a:ext>
            </a:extLst>
          </p:cNvPr>
          <p:cNvSpPr txBox="1">
            <a:spLocks/>
          </p:cNvSpPr>
          <p:nvPr userDrawn="1"/>
        </p:nvSpPr>
        <p:spPr>
          <a:xfrm>
            <a:off x="340095" y="512803"/>
            <a:ext cx="2578348" cy="684220"/>
          </a:xfrm>
          <a:prstGeom prst="rect">
            <a:avLst/>
          </a:prstGeom>
          <a:noFill/>
          <a:ln w="12700">
            <a:noFill/>
            <a:miter lim="400000"/>
          </a:ln>
        </p:spPr>
        <p:txBody>
          <a:bodyPr vert="horz" lIns="86400" tIns="86400" rIns="86400" bIns="86400" rtlCol="0" anchor="ctr">
            <a:noAutofit/>
          </a:bodyPr>
          <a:lstStyle>
            <a:lvl1pPr algn="l" defTabSz="914400" rtl="0" eaLnBrk="1" latinLnBrk="0" hangingPunct="1">
              <a:lnSpc>
                <a:spcPct val="90000"/>
              </a:lnSpc>
              <a:spcBef>
                <a:spcPct val="0"/>
              </a:spcBef>
              <a:buNone/>
              <a:defRPr sz="3200" b="0" kern="1200">
                <a:solidFill>
                  <a:srgbClr val="29324F"/>
                </a:solidFill>
                <a:latin typeface="+mj-lt"/>
                <a:ea typeface="+mj-ea"/>
                <a:cs typeface="Arial" panose="020B0604020202020204" pitchFamily="34" charset="0"/>
              </a:defRPr>
            </a:lvl1pPr>
          </a:lstStyle>
          <a:p>
            <a:pPr defTabSz="1219200" hangingPunct="0"/>
            <a:r>
              <a:rPr lang="nb-NO" sz="2800" b="1" kern="0">
                <a:latin typeface="Source Sans Pro" panose="020B0503030403020204" pitchFamily="34" charset="0"/>
                <a:ea typeface="Baskerville" panose="02020502070401020303" pitchFamily="18" charset="0"/>
              </a:rPr>
              <a:t>NAV 2030</a:t>
            </a:r>
          </a:p>
        </p:txBody>
      </p:sp>
      <p:sp>
        <p:nvSpPr>
          <p:cNvPr id="3" name="TextBox 28">
            <a:extLst>
              <a:ext uri="{FF2B5EF4-FFF2-40B4-BE49-F238E27FC236}">
                <a16:creationId xmlns:a16="http://schemas.microsoft.com/office/drawing/2014/main" id="{6BF510DF-E8EC-4CDA-9EEE-740857932868}"/>
              </a:ext>
            </a:extLst>
          </p:cNvPr>
          <p:cNvSpPr txBox="1"/>
          <p:nvPr userDrawn="1"/>
        </p:nvSpPr>
        <p:spPr>
          <a:xfrm>
            <a:off x="340095" y="1061871"/>
            <a:ext cx="11410918" cy="430887"/>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b-NO" sz="2200" u="none" strike="noStrike" kern="0" cap="none" spc="0" normalizeH="0" baseline="0" noProof="0">
                <a:ln>
                  <a:noFill/>
                </a:ln>
                <a:solidFill>
                  <a:srgbClr val="29324F"/>
                </a:solidFill>
                <a:effectLst/>
                <a:uLnTx/>
                <a:uFillTx/>
                <a:latin typeface="Source Sans Pro" panose="020B0503030403020204" pitchFamily="34" charset="0"/>
                <a:ea typeface="Baskerville" panose="02020502070401020303" pitchFamily="18" charset="0"/>
              </a:rPr>
              <a:t>NAV bidrar til sosial og økonomisk trygghet, og fremmer overgang til arbeid og aktivitet</a:t>
            </a:r>
            <a:endParaRPr kumimoji="0" lang="nb-NO" sz="2200" u="none" strike="noStrike" kern="1200" cap="none" spc="0" normalizeH="0" baseline="0" noProof="0">
              <a:ln>
                <a:noFill/>
              </a:ln>
              <a:solidFill>
                <a:srgbClr val="29324F"/>
              </a:solidFill>
              <a:effectLst/>
              <a:uLnTx/>
              <a:uFillTx/>
              <a:latin typeface="Source Sans Pro" panose="020B0503030403020204" pitchFamily="34" charset="0"/>
              <a:ea typeface="Baskerville" panose="02020502070401020303" pitchFamily="18" charset="0"/>
            </a:endParaRPr>
          </a:p>
        </p:txBody>
      </p:sp>
      <p:grpSp>
        <p:nvGrpSpPr>
          <p:cNvPr id="4" name="Group 1">
            <a:extLst>
              <a:ext uri="{FF2B5EF4-FFF2-40B4-BE49-F238E27FC236}">
                <a16:creationId xmlns:a16="http://schemas.microsoft.com/office/drawing/2014/main" id="{A48F2DD9-0952-49D8-97D3-F245BEB495D5}"/>
              </a:ext>
            </a:extLst>
          </p:cNvPr>
          <p:cNvGrpSpPr/>
          <p:nvPr userDrawn="1"/>
        </p:nvGrpSpPr>
        <p:grpSpPr>
          <a:xfrm>
            <a:off x="335087" y="5884697"/>
            <a:ext cx="7609224" cy="676299"/>
            <a:chOff x="612969" y="2076996"/>
            <a:chExt cx="9721094" cy="864000"/>
          </a:xfrm>
        </p:grpSpPr>
        <p:pic>
          <p:nvPicPr>
            <p:cNvPr id="5" name="Bilde 4" descr="Et bilde som inneholder tekst, vindu&#10;&#10;Automatisk generert beskrivelse">
              <a:extLst>
                <a:ext uri="{FF2B5EF4-FFF2-40B4-BE49-F238E27FC236}">
                  <a16:creationId xmlns:a16="http://schemas.microsoft.com/office/drawing/2014/main" id="{CD69ABBB-F078-41D6-890C-8A00E68548DE}"/>
                </a:ext>
              </a:extLst>
            </p:cNvPr>
            <p:cNvPicPr>
              <a:picLocks noChangeAspect="1"/>
            </p:cNvPicPr>
            <p:nvPr/>
          </p:nvPicPr>
          <p:blipFill>
            <a:blip r:embed="rId2"/>
            <a:stretch>
              <a:fillRect/>
            </a:stretch>
          </p:blipFill>
          <p:spPr>
            <a:xfrm>
              <a:off x="612969" y="2076996"/>
              <a:ext cx="864000" cy="864000"/>
            </a:xfrm>
            <a:prstGeom prst="rect">
              <a:avLst/>
            </a:prstGeom>
          </p:spPr>
        </p:pic>
        <p:pic>
          <p:nvPicPr>
            <p:cNvPr id="6" name="Bilde 5" descr="Et bilde som inneholder tekst&#10;&#10;Automatisk generert beskrivelse">
              <a:extLst>
                <a:ext uri="{FF2B5EF4-FFF2-40B4-BE49-F238E27FC236}">
                  <a16:creationId xmlns:a16="http://schemas.microsoft.com/office/drawing/2014/main" id="{207097EE-B36F-4955-BB44-1547198513CC}"/>
                </a:ext>
              </a:extLst>
            </p:cNvPr>
            <p:cNvPicPr>
              <a:picLocks noChangeAspect="1"/>
            </p:cNvPicPr>
            <p:nvPr/>
          </p:nvPicPr>
          <p:blipFill>
            <a:blip r:embed="rId3"/>
            <a:stretch>
              <a:fillRect/>
            </a:stretch>
          </p:blipFill>
          <p:spPr>
            <a:xfrm>
              <a:off x="1891289" y="2165672"/>
              <a:ext cx="720000" cy="720000"/>
            </a:xfrm>
            <a:prstGeom prst="rect">
              <a:avLst/>
            </a:prstGeom>
          </p:spPr>
        </p:pic>
        <p:pic>
          <p:nvPicPr>
            <p:cNvPr id="7" name="Bilde 6">
              <a:extLst>
                <a:ext uri="{FF2B5EF4-FFF2-40B4-BE49-F238E27FC236}">
                  <a16:creationId xmlns:a16="http://schemas.microsoft.com/office/drawing/2014/main" id="{C67F38B9-A6C6-4AB2-8A5A-CF9F5F8D42CD}"/>
                </a:ext>
              </a:extLst>
            </p:cNvPr>
            <p:cNvPicPr>
              <a:picLocks noChangeAspect="1"/>
            </p:cNvPicPr>
            <p:nvPr/>
          </p:nvPicPr>
          <p:blipFill>
            <a:blip r:embed="rId4"/>
            <a:stretch>
              <a:fillRect/>
            </a:stretch>
          </p:blipFill>
          <p:spPr>
            <a:xfrm>
              <a:off x="5752676" y="2165672"/>
              <a:ext cx="720000" cy="720000"/>
            </a:xfrm>
            <a:prstGeom prst="rect">
              <a:avLst/>
            </a:prstGeom>
          </p:spPr>
        </p:pic>
        <p:pic>
          <p:nvPicPr>
            <p:cNvPr id="8" name="Bilde 7" descr="Et bilde som inneholder pil&#10;&#10;Automatisk generert beskrivelse">
              <a:extLst>
                <a:ext uri="{FF2B5EF4-FFF2-40B4-BE49-F238E27FC236}">
                  <a16:creationId xmlns:a16="http://schemas.microsoft.com/office/drawing/2014/main" id="{5F1D2A93-BF96-4118-AFE1-E397FD33D864}"/>
                </a:ext>
              </a:extLst>
            </p:cNvPr>
            <p:cNvPicPr>
              <a:picLocks noChangeAspect="1"/>
            </p:cNvPicPr>
            <p:nvPr/>
          </p:nvPicPr>
          <p:blipFill>
            <a:blip r:embed="rId5"/>
            <a:stretch>
              <a:fillRect/>
            </a:stretch>
          </p:blipFill>
          <p:spPr>
            <a:xfrm>
              <a:off x="3178418" y="2165672"/>
              <a:ext cx="720000" cy="720000"/>
            </a:xfrm>
            <a:prstGeom prst="rect">
              <a:avLst/>
            </a:prstGeom>
          </p:spPr>
        </p:pic>
        <p:pic>
          <p:nvPicPr>
            <p:cNvPr id="9" name="Bilde 8">
              <a:extLst>
                <a:ext uri="{FF2B5EF4-FFF2-40B4-BE49-F238E27FC236}">
                  <a16:creationId xmlns:a16="http://schemas.microsoft.com/office/drawing/2014/main" id="{E85DE281-0D87-4AC1-8EF9-A87D694000BF}"/>
                </a:ext>
              </a:extLst>
            </p:cNvPr>
            <p:cNvPicPr>
              <a:picLocks noChangeAspect="1"/>
            </p:cNvPicPr>
            <p:nvPr/>
          </p:nvPicPr>
          <p:blipFill>
            <a:blip r:embed="rId6"/>
            <a:stretch>
              <a:fillRect/>
            </a:stretch>
          </p:blipFill>
          <p:spPr>
            <a:xfrm>
              <a:off x="4465547" y="2165672"/>
              <a:ext cx="720000" cy="720000"/>
            </a:xfrm>
            <a:prstGeom prst="rect">
              <a:avLst/>
            </a:prstGeom>
          </p:spPr>
        </p:pic>
        <p:pic>
          <p:nvPicPr>
            <p:cNvPr id="10" name="Bilde 9">
              <a:extLst>
                <a:ext uri="{FF2B5EF4-FFF2-40B4-BE49-F238E27FC236}">
                  <a16:creationId xmlns:a16="http://schemas.microsoft.com/office/drawing/2014/main" id="{083F46B9-2FD8-454B-AF94-3304D596B8D9}"/>
                </a:ext>
              </a:extLst>
            </p:cNvPr>
            <p:cNvPicPr>
              <a:picLocks noChangeAspect="1"/>
            </p:cNvPicPr>
            <p:nvPr/>
          </p:nvPicPr>
          <p:blipFill>
            <a:blip r:embed="rId7"/>
            <a:stretch>
              <a:fillRect/>
            </a:stretch>
          </p:blipFill>
          <p:spPr>
            <a:xfrm>
              <a:off x="9614063" y="2165672"/>
              <a:ext cx="720000" cy="720000"/>
            </a:xfrm>
            <a:prstGeom prst="rect">
              <a:avLst/>
            </a:prstGeom>
          </p:spPr>
        </p:pic>
        <p:pic>
          <p:nvPicPr>
            <p:cNvPr id="11" name="Bilde 10" descr="Et bilde som inneholder tekst, utklipp, vektorgrafikk, skilt&#10;&#10;Automatisk generert beskrivelse">
              <a:extLst>
                <a:ext uri="{FF2B5EF4-FFF2-40B4-BE49-F238E27FC236}">
                  <a16:creationId xmlns:a16="http://schemas.microsoft.com/office/drawing/2014/main" id="{C23E16E5-1AA3-4BB2-8945-EBCCDF2EA1D0}"/>
                </a:ext>
              </a:extLst>
            </p:cNvPr>
            <p:cNvPicPr>
              <a:picLocks noChangeAspect="1"/>
            </p:cNvPicPr>
            <p:nvPr/>
          </p:nvPicPr>
          <p:blipFill>
            <a:blip r:embed="rId8"/>
            <a:stretch>
              <a:fillRect/>
            </a:stretch>
          </p:blipFill>
          <p:spPr>
            <a:xfrm>
              <a:off x="7039805" y="2165672"/>
              <a:ext cx="720000" cy="720000"/>
            </a:xfrm>
            <a:prstGeom prst="rect">
              <a:avLst/>
            </a:prstGeom>
          </p:spPr>
        </p:pic>
        <p:pic>
          <p:nvPicPr>
            <p:cNvPr id="12" name="Bilde 11" descr="Et bilde som inneholder tekst&#10;&#10;Automatisk generert beskrivelse">
              <a:extLst>
                <a:ext uri="{FF2B5EF4-FFF2-40B4-BE49-F238E27FC236}">
                  <a16:creationId xmlns:a16="http://schemas.microsoft.com/office/drawing/2014/main" id="{86433AA8-CFA6-4259-9A5B-18AC43716258}"/>
                </a:ext>
              </a:extLst>
            </p:cNvPr>
            <p:cNvPicPr>
              <a:picLocks noChangeAspect="1"/>
            </p:cNvPicPr>
            <p:nvPr/>
          </p:nvPicPr>
          <p:blipFill>
            <a:blip r:embed="rId9"/>
            <a:stretch>
              <a:fillRect/>
            </a:stretch>
          </p:blipFill>
          <p:spPr>
            <a:xfrm>
              <a:off x="8326934" y="2165672"/>
              <a:ext cx="720000" cy="720000"/>
            </a:xfrm>
            <a:prstGeom prst="rect">
              <a:avLst/>
            </a:prstGeom>
          </p:spPr>
        </p:pic>
      </p:grpSp>
      <p:pic>
        <p:nvPicPr>
          <p:cNvPr id="13" name="Picture 4">
            <a:extLst>
              <a:ext uri="{FF2B5EF4-FFF2-40B4-BE49-F238E27FC236}">
                <a16:creationId xmlns:a16="http://schemas.microsoft.com/office/drawing/2014/main" id="{6A626887-746D-468E-A7B2-E7D1BD4E962C}"/>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007159" y="5636144"/>
            <a:ext cx="1798513" cy="881547"/>
          </a:xfrm>
          <a:prstGeom prst="rect">
            <a:avLst/>
          </a:prstGeom>
        </p:spPr>
      </p:pic>
      <p:pic>
        <p:nvPicPr>
          <p:cNvPr id="14" name="Picture 5" descr="A picture containing person&#10;&#10;Description automatically generated">
            <a:extLst>
              <a:ext uri="{FF2B5EF4-FFF2-40B4-BE49-F238E27FC236}">
                <a16:creationId xmlns:a16="http://schemas.microsoft.com/office/drawing/2014/main" id="{25F17EDC-90D9-436A-8977-2098EAD9EC3D}"/>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40095" y="1751590"/>
            <a:ext cx="3657600" cy="2057400"/>
          </a:xfrm>
          <a:prstGeom prst="roundRect">
            <a:avLst/>
          </a:prstGeom>
          <a:scene3d>
            <a:camera prst="orthographicFront"/>
            <a:lightRig rig="threePt" dir="t"/>
          </a:scene3d>
          <a:sp3d>
            <a:bevelT w="0" h="0"/>
          </a:sp3d>
        </p:spPr>
      </p:pic>
      <p:pic>
        <p:nvPicPr>
          <p:cNvPr id="15" name="Picture 5">
            <a:extLst>
              <a:ext uri="{FF2B5EF4-FFF2-40B4-BE49-F238E27FC236}">
                <a16:creationId xmlns:a16="http://schemas.microsoft.com/office/drawing/2014/main" id="{98659D8A-A1B2-46F5-88D0-85BEA8008401}"/>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p:blipFill>
        <p:spPr>
          <a:xfrm>
            <a:off x="4259227" y="1761554"/>
            <a:ext cx="3657600" cy="2057400"/>
          </a:xfrm>
          <a:prstGeom prst="roundRect">
            <a:avLst/>
          </a:prstGeom>
          <a:scene3d>
            <a:camera prst="orthographicFront"/>
            <a:lightRig rig="threePt" dir="t"/>
          </a:scene3d>
          <a:sp3d>
            <a:bevelT w="0" h="0"/>
          </a:sp3d>
        </p:spPr>
      </p:pic>
      <p:pic>
        <p:nvPicPr>
          <p:cNvPr id="16" name="Picture 5">
            <a:extLst>
              <a:ext uri="{FF2B5EF4-FFF2-40B4-BE49-F238E27FC236}">
                <a16:creationId xmlns:a16="http://schemas.microsoft.com/office/drawing/2014/main" id="{C3C86063-92DD-48D5-964F-81169F927E87}"/>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8178359" y="1751590"/>
            <a:ext cx="3657600" cy="2057400"/>
          </a:xfrm>
          <a:prstGeom prst="roundRect">
            <a:avLst/>
          </a:prstGeom>
          <a:scene3d>
            <a:camera prst="orthographicFront"/>
            <a:lightRig rig="threePt" dir="t"/>
          </a:scene3d>
          <a:sp3d>
            <a:bevelT w="0" h="0"/>
          </a:sp3d>
        </p:spPr>
      </p:pic>
      <p:sp>
        <p:nvSpPr>
          <p:cNvPr id="17" name="Rounded Rectangle 13">
            <a:extLst>
              <a:ext uri="{FF2B5EF4-FFF2-40B4-BE49-F238E27FC236}">
                <a16:creationId xmlns:a16="http://schemas.microsoft.com/office/drawing/2014/main" id="{B3038B83-30AA-46E0-8E53-23E8094E26E5}"/>
              </a:ext>
            </a:extLst>
          </p:cNvPr>
          <p:cNvSpPr/>
          <p:nvPr userDrawn="1"/>
        </p:nvSpPr>
        <p:spPr>
          <a:xfrm>
            <a:off x="364272" y="2063872"/>
            <a:ext cx="1736904" cy="1502793"/>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b="1" i="0" u="none" strike="noStrike" kern="1200" cap="none" spc="0" normalizeH="0" baseline="0" noProof="0">
                <a:ln>
                  <a:noFill/>
                </a:ln>
                <a:solidFill>
                  <a:srgbClr val="29324F"/>
                </a:solidFill>
                <a:effectLst/>
                <a:uLnTx/>
                <a:uFillTx/>
                <a:latin typeface="Source Sans Pro"/>
                <a:ea typeface="+mn-ea"/>
                <a:cs typeface="+mn-cs"/>
              </a:rPr>
              <a:t>Vi mobiliserer arbeidskraft i et arbeidsliv i omstilling</a:t>
            </a:r>
          </a:p>
        </p:txBody>
      </p:sp>
      <p:sp>
        <p:nvSpPr>
          <p:cNvPr id="18" name="Rounded Rectangle 13">
            <a:extLst>
              <a:ext uri="{FF2B5EF4-FFF2-40B4-BE49-F238E27FC236}">
                <a16:creationId xmlns:a16="http://schemas.microsoft.com/office/drawing/2014/main" id="{43EAAA75-7EDF-4DF2-8EA8-BC8404E36B74}"/>
              </a:ext>
            </a:extLst>
          </p:cNvPr>
          <p:cNvSpPr/>
          <p:nvPr userDrawn="1"/>
        </p:nvSpPr>
        <p:spPr>
          <a:xfrm>
            <a:off x="4260953" y="2104696"/>
            <a:ext cx="1728000" cy="1502793"/>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b="1" i="0" u="none" strike="noStrike" kern="1200" cap="none" spc="0" normalizeH="0" baseline="0" noProof="0">
                <a:ln>
                  <a:noFill/>
                </a:ln>
                <a:solidFill>
                  <a:srgbClr val="29324F"/>
                </a:solidFill>
                <a:effectLst/>
                <a:uLnTx/>
                <a:uFillTx/>
                <a:latin typeface="Source Sans Pro"/>
                <a:ea typeface="+mn-ea"/>
                <a:cs typeface="+mn-cs"/>
              </a:rPr>
              <a:t>Alle får pengene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b="1" i="0" u="none" strike="noStrike" kern="1200" cap="none" spc="0" normalizeH="0" baseline="0" noProof="0">
                <a:ln>
                  <a:noFill/>
                </a:ln>
                <a:solidFill>
                  <a:srgbClr val="29324F"/>
                </a:solidFill>
                <a:effectLst/>
                <a:uLnTx/>
                <a:uFillTx/>
                <a:latin typeface="Source Sans Pro"/>
                <a:ea typeface="+mn-ea"/>
                <a:cs typeface="+mn-cs"/>
              </a:rPr>
              <a:t>de har krav på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b="1" i="0" u="none" strike="noStrike" kern="1200" cap="none" spc="0" normalizeH="0" baseline="0" noProof="0">
                <a:ln>
                  <a:noFill/>
                </a:ln>
                <a:solidFill>
                  <a:srgbClr val="29324F"/>
                </a:solidFill>
                <a:effectLst/>
                <a:uLnTx/>
                <a:uFillTx/>
                <a:latin typeface="Source Sans Pro"/>
                <a:ea typeface="+mn-ea"/>
                <a:cs typeface="+mn-cs"/>
              </a:rPr>
              <a:t>– enkelt og forutsigbart</a:t>
            </a:r>
          </a:p>
        </p:txBody>
      </p:sp>
      <p:sp>
        <p:nvSpPr>
          <p:cNvPr id="19" name="Rounded Rectangle 13">
            <a:extLst>
              <a:ext uri="{FF2B5EF4-FFF2-40B4-BE49-F238E27FC236}">
                <a16:creationId xmlns:a16="http://schemas.microsoft.com/office/drawing/2014/main" id="{60FCD5C7-B5FA-4C4C-8F54-2555BA7EF15C}"/>
              </a:ext>
            </a:extLst>
          </p:cNvPr>
          <p:cNvSpPr/>
          <p:nvPr userDrawn="1"/>
        </p:nvSpPr>
        <p:spPr>
          <a:xfrm>
            <a:off x="8198283" y="2104697"/>
            <a:ext cx="1764000" cy="1502793"/>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lvl="0" algn="ctr">
              <a:defRPr/>
            </a:pPr>
            <a:r>
              <a:rPr lang="nb-NO" b="1">
                <a:solidFill>
                  <a:srgbClr val="29324F"/>
                </a:solidFill>
                <a:latin typeface="Source Sans Pro" panose="020B0503030403020204" pitchFamily="34" charset="0"/>
                <a:ea typeface="Source Sans Pro" panose="020B0503030403020204" pitchFamily="34" charset="0"/>
                <a:cs typeface="Arial" panose="020B0604020202020204" pitchFamily="34" charset="0"/>
              </a:rPr>
              <a:t>Sammen finner vi løsninger med dem som trenger det mest</a:t>
            </a:r>
            <a:endParaRPr kumimoji="0" lang="nb-NO" b="1" i="0" u="none" strike="noStrike" kern="1200" cap="none" spc="0" normalizeH="0" baseline="0" noProof="0">
              <a:ln>
                <a:noFill/>
              </a:ln>
              <a:solidFill>
                <a:srgbClr val="29324F"/>
              </a:solidFill>
              <a:effectLst/>
              <a:uLnTx/>
              <a:uFillTx/>
              <a:latin typeface="Source Sans Pro"/>
              <a:ea typeface="+mn-ea"/>
              <a:cs typeface="+mn-cs"/>
            </a:endParaRPr>
          </a:p>
        </p:txBody>
      </p:sp>
      <p:pic>
        <p:nvPicPr>
          <p:cNvPr id="20" name="Picture 4" descr="A picture containing person, indoor, person&#10;&#10;Description automatically generated">
            <a:extLst>
              <a:ext uri="{FF2B5EF4-FFF2-40B4-BE49-F238E27FC236}">
                <a16:creationId xmlns:a16="http://schemas.microsoft.com/office/drawing/2014/main" id="{227770FC-7FE3-4FDF-8FEB-152AA350858B}"/>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t="10863" b="61849"/>
          <a:stretch/>
        </p:blipFill>
        <p:spPr>
          <a:xfrm flipH="1">
            <a:off x="1755052" y="4149758"/>
            <a:ext cx="8681895" cy="1334356"/>
          </a:xfrm>
          <a:prstGeom prst="roundRect">
            <a:avLst/>
          </a:prstGeom>
        </p:spPr>
      </p:pic>
      <p:sp>
        <p:nvSpPr>
          <p:cNvPr id="21" name="Rounded Rectangle 40">
            <a:extLst>
              <a:ext uri="{FF2B5EF4-FFF2-40B4-BE49-F238E27FC236}">
                <a16:creationId xmlns:a16="http://schemas.microsoft.com/office/drawing/2014/main" id="{9319C225-E64E-4CB5-8729-581FC88B2CB6}"/>
              </a:ext>
            </a:extLst>
          </p:cNvPr>
          <p:cNvSpPr/>
          <p:nvPr userDrawn="1"/>
        </p:nvSpPr>
        <p:spPr>
          <a:xfrm>
            <a:off x="5791861" y="4316608"/>
            <a:ext cx="4354332" cy="107452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b="1">
                <a:solidFill>
                  <a:srgbClr val="29324F"/>
                </a:solidFill>
                <a:latin typeface="Source Sans Pro" panose="020B0503030403020204" pitchFamily="34" charset="0"/>
                <a:ea typeface="Source Sans Pro" panose="020B0503030403020204" pitchFamily="34" charset="0"/>
                <a:cs typeface="Arial" panose="020B0604020202020204" pitchFamily="34" charset="0"/>
              </a:rPr>
              <a:t>Sammen løser vi samfunnsoppdraget</a:t>
            </a:r>
          </a:p>
        </p:txBody>
      </p:sp>
    </p:spTree>
    <p:extLst>
      <p:ext uri="{BB962C8B-B14F-4D97-AF65-F5344CB8AC3E}">
        <p14:creationId xmlns:p14="http://schemas.microsoft.com/office/powerpoint/2010/main" val="5271483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p:cNvSpPr>
            <a:spLocks noGrp="1"/>
          </p:cNvSpPr>
          <p:nvPr>
            <p:ph type="dt" sz="half" idx="10"/>
          </p:nvPr>
        </p:nvSpPr>
        <p:spPr/>
        <p:txBody>
          <a:bodyPr/>
          <a:lstStyle/>
          <a:p>
            <a:fld id="{02D18290-9793-432C-A833-2C3386595843}" type="datetimeFigureOut">
              <a:rPr lang="nb-NO" smtClean="0"/>
              <a:t>02.10.2024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FD10601A-442A-414C-8903-75956748508B}" type="slidenum">
              <a:rPr lang="nb-NO" smtClean="0"/>
              <a:t>‹#›</a:t>
            </a:fld>
            <a:endParaRPr lang="nb-NO"/>
          </a:p>
        </p:txBody>
      </p:sp>
    </p:spTree>
    <p:extLst>
      <p:ext uri="{BB962C8B-B14F-4D97-AF65-F5344CB8AC3E}">
        <p14:creationId xmlns:p14="http://schemas.microsoft.com/office/powerpoint/2010/main" val="1072727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C4D6D5E-F187-4E4B-8B35-180A183982F7}"/>
              </a:ext>
            </a:extLst>
          </p:cNvPr>
          <p:cNvSpPr>
            <a:spLocks noGrp="1"/>
          </p:cNvSpPr>
          <p:nvPr>
            <p:ph type="title" hasCustomPrompt="1"/>
          </p:nvPr>
        </p:nvSpPr>
        <p:spPr/>
        <p:txBody>
          <a:bodyPr>
            <a:normAutofit/>
          </a:bodyPr>
          <a:lstStyle>
            <a:lvl1pPr>
              <a:defRPr sz="3200"/>
            </a:lvl1pPr>
          </a:lstStyle>
          <a:p>
            <a:r>
              <a:rPr lang="nb-NO" dirty="0"/>
              <a:t>Klikk for å redigere tittelen</a:t>
            </a:r>
          </a:p>
        </p:txBody>
      </p:sp>
      <p:sp>
        <p:nvSpPr>
          <p:cNvPr id="3" name="Plassholder for innhold 2">
            <a:extLst>
              <a:ext uri="{FF2B5EF4-FFF2-40B4-BE49-F238E27FC236}">
                <a16:creationId xmlns:a16="http://schemas.microsoft.com/office/drawing/2014/main" id="{DE54DD42-1122-D24F-BF8D-43C7EB08E0CA}"/>
              </a:ext>
            </a:extLst>
          </p:cNvPr>
          <p:cNvSpPr>
            <a:spLocks noGrp="1"/>
          </p:cNvSpPr>
          <p:nvPr>
            <p:ph idx="1" hasCustomPrompt="1"/>
          </p:nvPr>
        </p:nvSpPr>
        <p:spPr/>
        <p:txBody>
          <a:bodyPr/>
          <a:lstStyle/>
          <a:p>
            <a:pPr lvl="0"/>
            <a:r>
              <a:rPr lang="nb-NO" dirty="0"/>
              <a:t>Klikk for å redigere teksten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bunntekst 4">
            <a:extLst>
              <a:ext uri="{FF2B5EF4-FFF2-40B4-BE49-F238E27FC236}">
                <a16:creationId xmlns:a16="http://schemas.microsoft.com/office/drawing/2014/main" id="{AC582F6E-B5FB-D94E-89B3-0B928AF69B9D}"/>
              </a:ext>
            </a:extLst>
          </p:cNvPr>
          <p:cNvSpPr>
            <a:spLocks noGrp="1"/>
          </p:cNvSpPr>
          <p:nvPr>
            <p:ph type="ftr" sz="quarter" idx="11"/>
          </p:nvPr>
        </p:nvSpPr>
        <p:spPr>
          <a:xfrm>
            <a:off x="4038600" y="6356350"/>
            <a:ext cx="4114800" cy="365125"/>
          </a:xfrm>
          <a:prstGeom prst="rect">
            <a:avLst/>
          </a:prstGeom>
        </p:spPr>
        <p:txBody>
          <a:bodyPr/>
          <a:lstStyle/>
          <a:p>
            <a:endParaRPr lang="nb-NO" dirty="0"/>
          </a:p>
        </p:txBody>
      </p:sp>
      <p:sp>
        <p:nvSpPr>
          <p:cNvPr id="6" name="Plassholder for lysbildenummer 5">
            <a:extLst>
              <a:ext uri="{FF2B5EF4-FFF2-40B4-BE49-F238E27FC236}">
                <a16:creationId xmlns:a16="http://schemas.microsoft.com/office/drawing/2014/main" id="{6A623881-E2D8-EA4B-891A-9A6388D14A5D}"/>
              </a:ext>
            </a:extLst>
          </p:cNvPr>
          <p:cNvSpPr>
            <a:spLocks noGrp="1"/>
          </p:cNvSpPr>
          <p:nvPr>
            <p:ph type="sldNum" sz="quarter" idx="12"/>
          </p:nvPr>
        </p:nvSpPr>
        <p:spPr/>
        <p:txBody>
          <a:bodyPr/>
          <a:lstStyle/>
          <a:p>
            <a:fld id="{95102788-B3AA-6746-B4E5-C52EBB4D0CEE}" type="slidenum">
              <a:rPr lang="nb-NO" smtClean="0"/>
              <a:t>‹#›</a:t>
            </a:fld>
            <a:endParaRPr lang="nb-NO"/>
          </a:p>
        </p:txBody>
      </p:sp>
    </p:spTree>
    <p:extLst>
      <p:ext uri="{BB962C8B-B14F-4D97-AF65-F5344CB8AC3E}">
        <p14:creationId xmlns:p14="http://schemas.microsoft.com/office/powerpoint/2010/main" val="943551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orside uten bilde">
    <p:bg>
      <p:bgPr>
        <a:solidFill>
          <a:schemeClr val="tx2"/>
        </a:solidFill>
        <a:effectLst/>
      </p:bgPr>
    </p:bg>
    <p:spTree>
      <p:nvGrpSpPr>
        <p:cNvPr id="1" name=""/>
        <p:cNvGrpSpPr/>
        <p:nvPr/>
      </p:nvGrpSpPr>
      <p:grpSpPr>
        <a:xfrm>
          <a:off x="0" y="0"/>
          <a:ext cx="0" cy="0"/>
          <a:chOff x="0" y="0"/>
          <a:chExt cx="0" cy="0"/>
        </a:xfrm>
      </p:grpSpPr>
      <p:sp>
        <p:nvSpPr>
          <p:cNvPr id="8" name="Text Placeholder 8">
            <a:extLst>
              <a:ext uri="{FF2B5EF4-FFF2-40B4-BE49-F238E27FC236}">
                <a16:creationId xmlns:a16="http://schemas.microsoft.com/office/drawing/2014/main" id="{A29CA91F-E19A-D84E-BDCE-60610D23E645}"/>
              </a:ext>
            </a:extLst>
          </p:cNvPr>
          <p:cNvSpPr>
            <a:spLocks noGrp="1"/>
          </p:cNvSpPr>
          <p:nvPr>
            <p:ph type="body" sz="quarter" idx="12" hasCustomPrompt="1"/>
          </p:nvPr>
        </p:nvSpPr>
        <p:spPr>
          <a:xfrm>
            <a:off x="525314" y="6193407"/>
            <a:ext cx="5062686" cy="431800"/>
          </a:xfrm>
        </p:spPr>
        <p:txBody>
          <a:bodyPr anchor="b"/>
          <a:lstStyle>
            <a:lvl1pPr marL="0" indent="0">
              <a:buNone/>
              <a:defRPr sz="1400">
                <a:solidFill>
                  <a:schemeClr val="bg1"/>
                </a:solidFill>
              </a:defRPr>
            </a:lvl1pPr>
            <a:lvl5pPr marL="1517650" indent="0">
              <a:buNone/>
              <a:defRPr/>
            </a:lvl5pPr>
          </a:lstStyle>
          <a:p>
            <a:pPr lvl="0"/>
            <a:r>
              <a:rPr lang="en-GB" dirty="0"/>
              <a:t>Dato  //  </a:t>
            </a:r>
            <a:r>
              <a:rPr lang="en-GB" dirty="0" err="1"/>
              <a:t>Ansvarlig</a:t>
            </a:r>
            <a:endParaRPr lang="en-GB" dirty="0"/>
          </a:p>
        </p:txBody>
      </p:sp>
      <p:sp>
        <p:nvSpPr>
          <p:cNvPr id="9" name="Tittel 1">
            <a:extLst>
              <a:ext uri="{FF2B5EF4-FFF2-40B4-BE49-F238E27FC236}">
                <a16:creationId xmlns:a16="http://schemas.microsoft.com/office/drawing/2014/main" id="{604AED8B-6DCE-AD46-8907-CB80A3E9C60F}"/>
              </a:ext>
            </a:extLst>
          </p:cNvPr>
          <p:cNvSpPr>
            <a:spLocks noGrp="1"/>
          </p:cNvSpPr>
          <p:nvPr>
            <p:ph type="ctrTitle" hasCustomPrompt="1"/>
          </p:nvPr>
        </p:nvSpPr>
        <p:spPr>
          <a:xfrm>
            <a:off x="525314" y="2684746"/>
            <a:ext cx="9271829" cy="1396431"/>
          </a:xfrm>
        </p:spPr>
        <p:txBody>
          <a:bodyPr anchor="ctr">
            <a:normAutofit/>
          </a:bodyPr>
          <a:lstStyle>
            <a:lvl1pPr algn="l">
              <a:defRPr sz="3600" b="1">
                <a:solidFill>
                  <a:schemeClr val="bg1"/>
                </a:solidFill>
              </a:defRPr>
            </a:lvl1pPr>
          </a:lstStyle>
          <a:p>
            <a:r>
              <a:rPr lang="nb-NO" dirty="0"/>
              <a:t>Klikk for å redigere tittelen</a:t>
            </a:r>
          </a:p>
        </p:txBody>
      </p:sp>
      <p:sp>
        <p:nvSpPr>
          <p:cNvPr id="10" name="Undertittel 2">
            <a:extLst>
              <a:ext uri="{FF2B5EF4-FFF2-40B4-BE49-F238E27FC236}">
                <a16:creationId xmlns:a16="http://schemas.microsoft.com/office/drawing/2014/main" id="{FF74A066-A61E-B34F-8F56-C94B8EDF62C9}"/>
              </a:ext>
            </a:extLst>
          </p:cNvPr>
          <p:cNvSpPr>
            <a:spLocks noGrp="1"/>
          </p:cNvSpPr>
          <p:nvPr>
            <p:ph type="subTitle" idx="1"/>
          </p:nvPr>
        </p:nvSpPr>
        <p:spPr>
          <a:xfrm>
            <a:off x="525315" y="4173253"/>
            <a:ext cx="8334068" cy="991169"/>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pic>
        <p:nvPicPr>
          <p:cNvPr id="6" name="Grafikk 5">
            <a:extLst>
              <a:ext uri="{FF2B5EF4-FFF2-40B4-BE49-F238E27FC236}">
                <a16:creationId xmlns:a16="http://schemas.microsoft.com/office/drawing/2014/main" id="{AF31CECD-F77C-234C-B70C-F9DF775D63F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96033" y="1089788"/>
            <a:ext cx="1249282" cy="785839"/>
          </a:xfrm>
          <a:prstGeom prst="rect">
            <a:avLst/>
          </a:prstGeom>
        </p:spPr>
      </p:pic>
    </p:spTree>
    <p:extLst>
      <p:ext uri="{BB962C8B-B14F-4D97-AF65-F5344CB8AC3E}">
        <p14:creationId xmlns:p14="http://schemas.microsoft.com/office/powerpoint/2010/main" val="3603299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Mellomside">
    <p:bg>
      <p:bgPr>
        <a:solidFill>
          <a:schemeClr val="tx2"/>
        </a:solidFill>
        <a:effectLst/>
      </p:bgPr>
    </p:bg>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C48BD439-F083-3D4E-862D-4EA46D9E3B41}"/>
              </a:ext>
            </a:extLst>
          </p:cNvPr>
          <p:cNvSpPr>
            <a:spLocks noGrp="1"/>
          </p:cNvSpPr>
          <p:nvPr>
            <p:ph type="body" idx="1"/>
          </p:nvPr>
        </p:nvSpPr>
        <p:spPr>
          <a:xfrm>
            <a:off x="844550" y="3540205"/>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9" name="Tittel 1">
            <a:extLst>
              <a:ext uri="{FF2B5EF4-FFF2-40B4-BE49-F238E27FC236}">
                <a16:creationId xmlns:a16="http://schemas.microsoft.com/office/drawing/2014/main" id="{02D6C30B-4FDA-544A-9662-F2B6261EBCDA}"/>
              </a:ext>
            </a:extLst>
          </p:cNvPr>
          <p:cNvSpPr>
            <a:spLocks noGrp="1"/>
          </p:cNvSpPr>
          <p:nvPr>
            <p:ph type="ctrTitle" hasCustomPrompt="1"/>
          </p:nvPr>
        </p:nvSpPr>
        <p:spPr>
          <a:xfrm>
            <a:off x="844550" y="2032569"/>
            <a:ext cx="9271829" cy="1396431"/>
          </a:xfrm>
        </p:spPr>
        <p:txBody>
          <a:bodyPr anchor="ctr">
            <a:normAutofit/>
          </a:bodyPr>
          <a:lstStyle>
            <a:lvl1pPr algn="l">
              <a:defRPr sz="3600" b="1">
                <a:solidFill>
                  <a:schemeClr val="bg1"/>
                </a:solidFill>
              </a:defRPr>
            </a:lvl1pPr>
          </a:lstStyle>
          <a:p>
            <a:r>
              <a:rPr lang="nb-NO" dirty="0"/>
              <a:t>Klikk for å redigere tittelen</a:t>
            </a:r>
          </a:p>
        </p:txBody>
      </p:sp>
    </p:spTree>
    <p:extLst>
      <p:ext uri="{BB962C8B-B14F-4D97-AF65-F5344CB8AC3E}">
        <p14:creationId xmlns:p14="http://schemas.microsoft.com/office/powerpoint/2010/main" val="2839488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0E6AA11-9D10-4845-953E-FC6659DEA9CB}"/>
              </a:ext>
            </a:extLst>
          </p:cNvPr>
          <p:cNvSpPr>
            <a:spLocks noGrp="1"/>
          </p:cNvSpPr>
          <p:nvPr>
            <p:ph type="title" hasCustomPrompt="1"/>
          </p:nvPr>
        </p:nvSpPr>
        <p:spPr/>
        <p:txBody>
          <a:bodyPr/>
          <a:lstStyle/>
          <a:p>
            <a:r>
              <a:rPr lang="nb-NO" dirty="0"/>
              <a:t>Klikk for å redigere tittelen</a:t>
            </a:r>
          </a:p>
        </p:txBody>
      </p:sp>
      <p:sp>
        <p:nvSpPr>
          <p:cNvPr id="3" name="Plassholder for innhold 2">
            <a:extLst>
              <a:ext uri="{FF2B5EF4-FFF2-40B4-BE49-F238E27FC236}">
                <a16:creationId xmlns:a16="http://schemas.microsoft.com/office/drawing/2014/main" id="{0093FA9A-B386-3D4A-A17E-105BC9010CBC}"/>
              </a:ext>
            </a:extLst>
          </p:cNvPr>
          <p:cNvSpPr>
            <a:spLocks noGrp="1"/>
          </p:cNvSpPr>
          <p:nvPr>
            <p:ph sz="half" idx="1" hasCustomPrompt="1"/>
          </p:nvPr>
        </p:nvSpPr>
        <p:spPr>
          <a:xfrm>
            <a:off x="838200" y="1825625"/>
            <a:ext cx="5181600" cy="4351338"/>
          </a:xfrm>
        </p:spPr>
        <p:txBody>
          <a:bodyPr/>
          <a:lstStyle/>
          <a:p>
            <a:pPr lvl="0"/>
            <a:r>
              <a:rPr lang="nb-NO" dirty="0"/>
              <a:t>Klikk for å redigere teksten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innhold 3">
            <a:extLst>
              <a:ext uri="{FF2B5EF4-FFF2-40B4-BE49-F238E27FC236}">
                <a16:creationId xmlns:a16="http://schemas.microsoft.com/office/drawing/2014/main" id="{349DD5D4-E4CC-F541-A385-23400791B312}"/>
              </a:ext>
            </a:extLst>
          </p:cNvPr>
          <p:cNvSpPr>
            <a:spLocks noGrp="1"/>
          </p:cNvSpPr>
          <p:nvPr>
            <p:ph sz="half" idx="2" hasCustomPrompt="1"/>
          </p:nvPr>
        </p:nvSpPr>
        <p:spPr>
          <a:xfrm>
            <a:off x="6172200" y="1825625"/>
            <a:ext cx="5181600" cy="4351338"/>
          </a:xfrm>
        </p:spPr>
        <p:txBody>
          <a:bodyPr/>
          <a:lstStyle/>
          <a:p>
            <a:pPr lvl="0"/>
            <a:r>
              <a:rPr lang="nb-NO" dirty="0"/>
              <a:t>Klikk for å redigere teksten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6" name="Plassholder for bunntekst 5">
            <a:extLst>
              <a:ext uri="{FF2B5EF4-FFF2-40B4-BE49-F238E27FC236}">
                <a16:creationId xmlns:a16="http://schemas.microsoft.com/office/drawing/2014/main" id="{E0092E29-1063-5549-A785-73E8C6A77833}"/>
              </a:ext>
            </a:extLst>
          </p:cNvPr>
          <p:cNvSpPr>
            <a:spLocks noGrp="1"/>
          </p:cNvSpPr>
          <p:nvPr>
            <p:ph type="ftr" sz="quarter" idx="11"/>
          </p:nvPr>
        </p:nvSpPr>
        <p:spPr>
          <a:xfrm>
            <a:off x="4038600" y="6356350"/>
            <a:ext cx="4114800" cy="365125"/>
          </a:xfrm>
          <a:prstGeom prst="rect">
            <a:avLst/>
          </a:prstGeom>
        </p:spPr>
        <p:txBody>
          <a:bodyPr/>
          <a:lstStyle/>
          <a:p>
            <a:endParaRPr lang="nb-NO" dirty="0"/>
          </a:p>
        </p:txBody>
      </p:sp>
      <p:sp>
        <p:nvSpPr>
          <p:cNvPr id="7" name="Plassholder for lysbildenummer 6">
            <a:extLst>
              <a:ext uri="{FF2B5EF4-FFF2-40B4-BE49-F238E27FC236}">
                <a16:creationId xmlns:a16="http://schemas.microsoft.com/office/drawing/2014/main" id="{D71D6EC1-D552-3849-8EEF-1601B9CE5A70}"/>
              </a:ext>
            </a:extLst>
          </p:cNvPr>
          <p:cNvSpPr>
            <a:spLocks noGrp="1"/>
          </p:cNvSpPr>
          <p:nvPr>
            <p:ph type="sldNum" sz="quarter" idx="12"/>
          </p:nvPr>
        </p:nvSpPr>
        <p:spPr/>
        <p:txBody>
          <a:bodyPr/>
          <a:lstStyle/>
          <a:p>
            <a:fld id="{95102788-B3AA-6746-B4E5-C52EBB4D0CEE}" type="slidenum">
              <a:rPr lang="nb-NO" smtClean="0"/>
              <a:t>‹#›</a:t>
            </a:fld>
            <a:endParaRPr lang="nb-NO"/>
          </a:p>
        </p:txBody>
      </p:sp>
    </p:spTree>
    <p:extLst>
      <p:ext uri="{BB962C8B-B14F-4D97-AF65-F5344CB8AC3E}">
        <p14:creationId xmlns:p14="http://schemas.microsoft.com/office/powerpoint/2010/main" val="1623566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3574975-50B4-C34B-9F64-4CA300B7F727}"/>
              </a:ext>
            </a:extLst>
          </p:cNvPr>
          <p:cNvSpPr>
            <a:spLocks noGrp="1"/>
          </p:cNvSpPr>
          <p:nvPr>
            <p:ph type="title" hasCustomPrompt="1"/>
          </p:nvPr>
        </p:nvSpPr>
        <p:spPr/>
        <p:txBody>
          <a:bodyPr/>
          <a:lstStyle/>
          <a:p>
            <a:r>
              <a:rPr lang="nb-NO" dirty="0"/>
              <a:t>Klikk for å redigere tittelen</a:t>
            </a:r>
          </a:p>
        </p:txBody>
      </p:sp>
      <p:sp>
        <p:nvSpPr>
          <p:cNvPr id="4" name="Plassholder for bunntekst 3">
            <a:extLst>
              <a:ext uri="{FF2B5EF4-FFF2-40B4-BE49-F238E27FC236}">
                <a16:creationId xmlns:a16="http://schemas.microsoft.com/office/drawing/2014/main" id="{D90BA1EA-559A-0742-9DF6-378DCB049FD9}"/>
              </a:ext>
            </a:extLst>
          </p:cNvPr>
          <p:cNvSpPr>
            <a:spLocks noGrp="1"/>
          </p:cNvSpPr>
          <p:nvPr>
            <p:ph type="ftr" sz="quarter" idx="11"/>
          </p:nvPr>
        </p:nvSpPr>
        <p:spPr>
          <a:xfrm>
            <a:off x="4038600" y="6356350"/>
            <a:ext cx="4114800" cy="365125"/>
          </a:xfrm>
          <a:prstGeom prst="rect">
            <a:avLst/>
          </a:prstGeom>
        </p:spPr>
        <p:txBody>
          <a:bodyPr/>
          <a:lstStyle/>
          <a:p>
            <a:endParaRPr lang="nb-NO" dirty="0"/>
          </a:p>
        </p:txBody>
      </p:sp>
      <p:sp>
        <p:nvSpPr>
          <p:cNvPr id="5" name="Plassholder for lysbildenummer 4">
            <a:extLst>
              <a:ext uri="{FF2B5EF4-FFF2-40B4-BE49-F238E27FC236}">
                <a16:creationId xmlns:a16="http://schemas.microsoft.com/office/drawing/2014/main" id="{D5178BF1-065F-C64F-A4E1-62B222547C2C}"/>
              </a:ext>
            </a:extLst>
          </p:cNvPr>
          <p:cNvSpPr>
            <a:spLocks noGrp="1"/>
          </p:cNvSpPr>
          <p:nvPr>
            <p:ph type="sldNum" sz="quarter" idx="12"/>
          </p:nvPr>
        </p:nvSpPr>
        <p:spPr/>
        <p:txBody>
          <a:bodyPr/>
          <a:lstStyle/>
          <a:p>
            <a:fld id="{95102788-B3AA-6746-B4E5-C52EBB4D0CEE}" type="slidenum">
              <a:rPr lang="nb-NO" smtClean="0"/>
              <a:t>‹#›</a:t>
            </a:fld>
            <a:endParaRPr lang="nb-NO"/>
          </a:p>
        </p:txBody>
      </p:sp>
    </p:spTree>
    <p:extLst>
      <p:ext uri="{BB962C8B-B14F-4D97-AF65-F5344CB8AC3E}">
        <p14:creationId xmlns:p14="http://schemas.microsoft.com/office/powerpoint/2010/main" val="1392003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3" name="Plassholder for bunntekst 2">
            <a:extLst>
              <a:ext uri="{FF2B5EF4-FFF2-40B4-BE49-F238E27FC236}">
                <a16:creationId xmlns:a16="http://schemas.microsoft.com/office/drawing/2014/main" id="{8F0C2D0C-F750-2644-95F9-0C952AE3AF8D}"/>
              </a:ext>
            </a:extLst>
          </p:cNvPr>
          <p:cNvSpPr>
            <a:spLocks noGrp="1"/>
          </p:cNvSpPr>
          <p:nvPr>
            <p:ph type="ftr" sz="quarter" idx="11"/>
          </p:nvPr>
        </p:nvSpPr>
        <p:spPr>
          <a:xfrm>
            <a:off x="4038600" y="6356350"/>
            <a:ext cx="4114800" cy="365125"/>
          </a:xfrm>
          <a:prstGeom prst="rect">
            <a:avLst/>
          </a:prstGeom>
        </p:spPr>
        <p:txBody>
          <a:bodyPr/>
          <a:lstStyle/>
          <a:p>
            <a:endParaRPr lang="nb-NO" dirty="0"/>
          </a:p>
        </p:txBody>
      </p:sp>
      <p:sp>
        <p:nvSpPr>
          <p:cNvPr id="4" name="Plassholder for lysbildenummer 3">
            <a:extLst>
              <a:ext uri="{FF2B5EF4-FFF2-40B4-BE49-F238E27FC236}">
                <a16:creationId xmlns:a16="http://schemas.microsoft.com/office/drawing/2014/main" id="{D912E190-170D-CB48-ABA2-AC1FB7840FD3}"/>
              </a:ext>
            </a:extLst>
          </p:cNvPr>
          <p:cNvSpPr>
            <a:spLocks noGrp="1"/>
          </p:cNvSpPr>
          <p:nvPr>
            <p:ph type="sldNum" sz="quarter" idx="12"/>
          </p:nvPr>
        </p:nvSpPr>
        <p:spPr/>
        <p:txBody>
          <a:bodyPr/>
          <a:lstStyle/>
          <a:p>
            <a:fld id="{95102788-B3AA-6746-B4E5-C52EBB4D0CEE}" type="slidenum">
              <a:rPr lang="nb-NO" smtClean="0"/>
              <a:t>‹#›</a:t>
            </a:fld>
            <a:endParaRPr lang="nb-NO"/>
          </a:p>
        </p:txBody>
      </p:sp>
    </p:spTree>
    <p:extLst>
      <p:ext uri="{BB962C8B-B14F-4D97-AF65-F5344CB8AC3E}">
        <p14:creationId xmlns:p14="http://schemas.microsoft.com/office/powerpoint/2010/main" val="1442212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med bilde til høyre">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DE54DD42-1122-D24F-BF8D-43C7EB08E0CA}"/>
              </a:ext>
            </a:extLst>
          </p:cNvPr>
          <p:cNvSpPr>
            <a:spLocks noGrp="1"/>
          </p:cNvSpPr>
          <p:nvPr>
            <p:ph idx="1" hasCustomPrompt="1"/>
          </p:nvPr>
        </p:nvSpPr>
        <p:spPr>
          <a:xfrm>
            <a:off x="838200" y="1825625"/>
            <a:ext cx="5469835" cy="4351338"/>
          </a:xfrm>
        </p:spPr>
        <p:txBody>
          <a:bodyPr/>
          <a:lstStyle/>
          <a:p>
            <a:pPr lvl="0"/>
            <a:r>
              <a:rPr lang="nb-NO" dirty="0"/>
              <a:t>Klikk for å redigere teksten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bunntekst 4">
            <a:extLst>
              <a:ext uri="{FF2B5EF4-FFF2-40B4-BE49-F238E27FC236}">
                <a16:creationId xmlns:a16="http://schemas.microsoft.com/office/drawing/2014/main" id="{AC582F6E-B5FB-D94E-89B3-0B928AF69B9D}"/>
              </a:ext>
            </a:extLst>
          </p:cNvPr>
          <p:cNvSpPr>
            <a:spLocks noGrp="1"/>
          </p:cNvSpPr>
          <p:nvPr>
            <p:ph type="ftr" sz="quarter" idx="11"/>
          </p:nvPr>
        </p:nvSpPr>
        <p:spPr>
          <a:xfrm>
            <a:off x="1811115" y="6356350"/>
            <a:ext cx="3609024" cy="365125"/>
          </a:xfrm>
          <a:prstGeom prst="rect">
            <a:avLst/>
          </a:prstGeom>
        </p:spPr>
        <p:txBody>
          <a:bodyPr/>
          <a:lstStyle/>
          <a:p>
            <a:endParaRPr lang="nb-NO" dirty="0"/>
          </a:p>
        </p:txBody>
      </p:sp>
      <p:sp>
        <p:nvSpPr>
          <p:cNvPr id="6" name="Plassholder for lysbildenummer 5">
            <a:extLst>
              <a:ext uri="{FF2B5EF4-FFF2-40B4-BE49-F238E27FC236}">
                <a16:creationId xmlns:a16="http://schemas.microsoft.com/office/drawing/2014/main" id="{6A623881-E2D8-EA4B-891A-9A6388D14A5D}"/>
              </a:ext>
            </a:extLst>
          </p:cNvPr>
          <p:cNvSpPr>
            <a:spLocks noGrp="1"/>
          </p:cNvSpPr>
          <p:nvPr>
            <p:ph type="sldNum" sz="quarter" idx="12"/>
          </p:nvPr>
        </p:nvSpPr>
        <p:spPr>
          <a:xfrm>
            <a:off x="5648739" y="6356350"/>
            <a:ext cx="447261" cy="365125"/>
          </a:xfrm>
        </p:spPr>
        <p:txBody>
          <a:bodyPr/>
          <a:lstStyle/>
          <a:p>
            <a:fld id="{95102788-B3AA-6746-B4E5-C52EBB4D0CEE}" type="slidenum">
              <a:rPr lang="nb-NO" smtClean="0"/>
              <a:t>‹#›</a:t>
            </a:fld>
            <a:endParaRPr lang="nb-NO"/>
          </a:p>
        </p:txBody>
      </p:sp>
      <p:sp>
        <p:nvSpPr>
          <p:cNvPr id="7" name="Plassholder for bilde 3">
            <a:extLst>
              <a:ext uri="{FF2B5EF4-FFF2-40B4-BE49-F238E27FC236}">
                <a16:creationId xmlns:a16="http://schemas.microsoft.com/office/drawing/2014/main" id="{9CCA7799-B00E-2A41-ADCA-ABD6B94D7671}"/>
              </a:ext>
            </a:extLst>
          </p:cNvPr>
          <p:cNvSpPr>
            <a:spLocks noGrp="1" noChangeAspect="1"/>
          </p:cNvSpPr>
          <p:nvPr>
            <p:ph type="pic" sz="quarter" idx="13"/>
          </p:nvPr>
        </p:nvSpPr>
        <p:spPr bwMode="auto">
          <a:xfrm>
            <a:off x="6160021" y="0"/>
            <a:ext cx="6031979" cy="6858000"/>
          </a:xfrm>
          <a:custGeom>
            <a:avLst/>
            <a:gdLst>
              <a:gd name="connsiteX0" fmla="*/ 0 w 3495675"/>
              <a:gd name="connsiteY0" fmla="*/ 3906838 h 3906838"/>
              <a:gd name="connsiteX1" fmla="*/ 1165738 w 3495675"/>
              <a:gd name="connsiteY1" fmla="*/ 0 h 3906838"/>
              <a:gd name="connsiteX2" fmla="*/ 3495675 w 3495675"/>
              <a:gd name="connsiteY2" fmla="*/ 0 h 3906838"/>
              <a:gd name="connsiteX3" fmla="*/ 2329937 w 3495675"/>
              <a:gd name="connsiteY3" fmla="*/ 3906838 h 3906838"/>
              <a:gd name="connsiteX4" fmla="*/ 0 w 3495675"/>
              <a:gd name="connsiteY4" fmla="*/ 3906838 h 3906838"/>
              <a:gd name="connsiteX0" fmla="*/ 0 w 3495675"/>
              <a:gd name="connsiteY0" fmla="*/ 3906838 h 3906838"/>
              <a:gd name="connsiteX1" fmla="*/ 1165738 w 3495675"/>
              <a:gd name="connsiteY1" fmla="*/ 0 h 3906838"/>
              <a:gd name="connsiteX2" fmla="*/ 3495675 w 3495675"/>
              <a:gd name="connsiteY2" fmla="*/ 0 h 3906838"/>
              <a:gd name="connsiteX3" fmla="*/ 2155008 w 3495675"/>
              <a:gd name="connsiteY3" fmla="*/ 3906838 h 3906838"/>
              <a:gd name="connsiteX4" fmla="*/ 0 w 3495675"/>
              <a:gd name="connsiteY4" fmla="*/ 3906838 h 3906838"/>
              <a:gd name="connsiteX0" fmla="*/ 0 w 2167807"/>
              <a:gd name="connsiteY0" fmla="*/ 3906838 h 3906838"/>
              <a:gd name="connsiteX1" fmla="*/ 1165738 w 2167807"/>
              <a:gd name="connsiteY1" fmla="*/ 0 h 3906838"/>
              <a:gd name="connsiteX2" fmla="*/ 2167807 w 2167807"/>
              <a:gd name="connsiteY2" fmla="*/ 0 h 3906838"/>
              <a:gd name="connsiteX3" fmla="*/ 2155008 w 2167807"/>
              <a:gd name="connsiteY3" fmla="*/ 3906838 h 3906838"/>
              <a:gd name="connsiteX4" fmla="*/ 0 w 2167807"/>
              <a:gd name="connsiteY4" fmla="*/ 3906838 h 3906838"/>
              <a:gd name="connsiteX0" fmla="*/ 0 w 2167807"/>
              <a:gd name="connsiteY0" fmla="*/ 3906838 h 3909283"/>
              <a:gd name="connsiteX1" fmla="*/ 1165738 w 2167807"/>
              <a:gd name="connsiteY1" fmla="*/ 0 h 3909283"/>
              <a:gd name="connsiteX2" fmla="*/ 2167807 w 2167807"/>
              <a:gd name="connsiteY2" fmla="*/ 0 h 3909283"/>
              <a:gd name="connsiteX3" fmla="*/ 2159898 w 2167807"/>
              <a:gd name="connsiteY3" fmla="*/ 3909283 h 3909283"/>
              <a:gd name="connsiteX4" fmla="*/ 0 w 2167807"/>
              <a:gd name="connsiteY4" fmla="*/ 3906838 h 3909283"/>
              <a:gd name="connsiteX0" fmla="*/ 0 w 2167807"/>
              <a:gd name="connsiteY0" fmla="*/ 3906838 h 3906838"/>
              <a:gd name="connsiteX1" fmla="*/ 116573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5547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40491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34130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29889 w 2167807"/>
              <a:gd name="connsiteY1" fmla="*/ 2381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2686"/>
              <a:gd name="connsiteY0" fmla="*/ 3906838 h 3906838"/>
              <a:gd name="connsiteX1" fmla="*/ 1029889 w 2162686"/>
              <a:gd name="connsiteY1" fmla="*/ 2381 h 3906838"/>
              <a:gd name="connsiteX2" fmla="*/ 2133881 w 2162686"/>
              <a:gd name="connsiteY2" fmla="*/ 0 h 3906838"/>
              <a:gd name="connsiteX3" fmla="*/ 2162343 w 2162686"/>
              <a:gd name="connsiteY3" fmla="*/ 3904393 h 3906838"/>
              <a:gd name="connsiteX4" fmla="*/ 0 w 2162686"/>
              <a:gd name="connsiteY4" fmla="*/ 3906838 h 3906838"/>
              <a:gd name="connsiteX0" fmla="*/ 0 w 2139854"/>
              <a:gd name="connsiteY0" fmla="*/ 3906838 h 3906838"/>
              <a:gd name="connsiteX1" fmla="*/ 1029889 w 2139854"/>
              <a:gd name="connsiteY1" fmla="*/ 2381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39854"/>
              <a:gd name="connsiteY0" fmla="*/ 3906838 h 3906838"/>
              <a:gd name="connsiteX1" fmla="*/ 1032009 w 2139854"/>
              <a:gd name="connsiteY1" fmla="*/ 0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40410"/>
              <a:gd name="connsiteY0" fmla="*/ 3906838 h 3906838"/>
              <a:gd name="connsiteX1" fmla="*/ 1032009 w 2140410"/>
              <a:gd name="connsiteY1" fmla="*/ 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6838 h 3906838"/>
              <a:gd name="connsiteX1" fmla="*/ 1122479 w 2140410"/>
              <a:gd name="connsiteY1" fmla="*/ 635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7632 h 3907632"/>
              <a:gd name="connsiteX1" fmla="*/ 1120359 w 2140410"/>
              <a:gd name="connsiteY1" fmla="*/ 0 h 3907632"/>
              <a:gd name="connsiteX2" fmla="*/ 2140241 w 2140410"/>
              <a:gd name="connsiteY2" fmla="*/ 794 h 3907632"/>
              <a:gd name="connsiteX3" fmla="*/ 2139019 w 2140410"/>
              <a:gd name="connsiteY3" fmla="*/ 3905187 h 3907632"/>
              <a:gd name="connsiteX4" fmla="*/ 0 w 2140410"/>
              <a:gd name="connsiteY4" fmla="*/ 3907632 h 3907632"/>
              <a:gd name="connsiteX0" fmla="*/ 0 w 2401217"/>
              <a:gd name="connsiteY0" fmla="*/ 3907632 h 3907632"/>
              <a:gd name="connsiteX1" fmla="*/ 1381166 w 2401217"/>
              <a:gd name="connsiteY1" fmla="*/ 0 h 3907632"/>
              <a:gd name="connsiteX2" fmla="*/ 2401048 w 2401217"/>
              <a:gd name="connsiteY2" fmla="*/ 794 h 3907632"/>
              <a:gd name="connsiteX3" fmla="*/ 2399826 w 2401217"/>
              <a:gd name="connsiteY3" fmla="*/ 3905187 h 3907632"/>
              <a:gd name="connsiteX4" fmla="*/ 0 w 2401217"/>
              <a:gd name="connsiteY4" fmla="*/ 3907632 h 3907632"/>
              <a:gd name="connsiteX0" fmla="*/ 0 w 2407578"/>
              <a:gd name="connsiteY0" fmla="*/ 3907632 h 3907632"/>
              <a:gd name="connsiteX1" fmla="*/ 1387527 w 2407578"/>
              <a:gd name="connsiteY1" fmla="*/ 0 h 3907632"/>
              <a:gd name="connsiteX2" fmla="*/ 2407409 w 2407578"/>
              <a:gd name="connsiteY2" fmla="*/ 794 h 3907632"/>
              <a:gd name="connsiteX3" fmla="*/ 2406187 w 2407578"/>
              <a:gd name="connsiteY3" fmla="*/ 3905187 h 3907632"/>
              <a:gd name="connsiteX4" fmla="*/ 0 w 2407578"/>
              <a:gd name="connsiteY4" fmla="*/ 3907632 h 3907632"/>
              <a:gd name="connsiteX0" fmla="*/ 0 w 2411819"/>
              <a:gd name="connsiteY0" fmla="*/ 3910014 h 3910014"/>
              <a:gd name="connsiteX1" fmla="*/ 1391768 w 2411819"/>
              <a:gd name="connsiteY1" fmla="*/ 0 h 3910014"/>
              <a:gd name="connsiteX2" fmla="*/ 2411650 w 2411819"/>
              <a:gd name="connsiteY2" fmla="*/ 794 h 3910014"/>
              <a:gd name="connsiteX3" fmla="*/ 2410428 w 2411819"/>
              <a:gd name="connsiteY3" fmla="*/ 3905187 h 3910014"/>
              <a:gd name="connsiteX4" fmla="*/ 0 w 2411819"/>
              <a:gd name="connsiteY4" fmla="*/ 3910014 h 3910014"/>
              <a:gd name="connsiteX0" fmla="*/ 0 w 2407578"/>
              <a:gd name="connsiteY0" fmla="*/ 3905251 h 3905251"/>
              <a:gd name="connsiteX1" fmla="*/ 1387527 w 2407578"/>
              <a:gd name="connsiteY1" fmla="*/ 0 h 3905251"/>
              <a:gd name="connsiteX2" fmla="*/ 2407409 w 2407578"/>
              <a:gd name="connsiteY2" fmla="*/ 794 h 3905251"/>
              <a:gd name="connsiteX3" fmla="*/ 2406187 w 2407578"/>
              <a:gd name="connsiteY3" fmla="*/ 3905187 h 3905251"/>
              <a:gd name="connsiteX4" fmla="*/ 0 w 2407578"/>
              <a:gd name="connsiteY4" fmla="*/ 3905251 h 3905251"/>
              <a:gd name="connsiteX0" fmla="*/ 0 w 2407578"/>
              <a:gd name="connsiteY0" fmla="*/ 3910014 h 3910014"/>
              <a:gd name="connsiteX1" fmla="*/ 1391767 w 2407578"/>
              <a:gd name="connsiteY1" fmla="*/ 0 h 3910014"/>
              <a:gd name="connsiteX2" fmla="*/ 2407409 w 2407578"/>
              <a:gd name="connsiteY2" fmla="*/ 5557 h 3910014"/>
              <a:gd name="connsiteX3" fmla="*/ 2406187 w 2407578"/>
              <a:gd name="connsiteY3" fmla="*/ 3909950 h 3910014"/>
              <a:gd name="connsiteX4" fmla="*/ 0 w 2407578"/>
              <a:gd name="connsiteY4" fmla="*/ 3910014 h 3910014"/>
              <a:gd name="connsiteX0" fmla="*/ 0 w 2407578"/>
              <a:gd name="connsiteY0" fmla="*/ 3910014 h 3910014"/>
              <a:gd name="connsiteX1" fmla="*/ 1391767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407578"/>
              <a:gd name="connsiteY0" fmla="*/ 3910014 h 3910014"/>
              <a:gd name="connsiteX1" fmla="*/ 1155921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292462"/>
              <a:gd name="connsiteY0" fmla="*/ 3910014 h 3910014"/>
              <a:gd name="connsiteX1" fmla="*/ 1040805 w 2292462"/>
              <a:gd name="connsiteY1" fmla="*/ 0 h 3910014"/>
              <a:gd name="connsiteX2" fmla="*/ 2292293 w 2292462"/>
              <a:gd name="connsiteY2" fmla="*/ 794 h 3910014"/>
              <a:gd name="connsiteX3" fmla="*/ 2291071 w 2292462"/>
              <a:gd name="connsiteY3" fmla="*/ 3909950 h 3910014"/>
              <a:gd name="connsiteX4" fmla="*/ 0 w 2292462"/>
              <a:gd name="connsiteY4" fmla="*/ 3910014 h 3910014"/>
              <a:gd name="connsiteX0" fmla="*/ 0 w 2292462"/>
              <a:gd name="connsiteY0" fmla="*/ 3913189 h 3913189"/>
              <a:gd name="connsiteX1" fmla="*/ 1036564 w 2292462"/>
              <a:gd name="connsiteY1" fmla="*/ 0 h 3913189"/>
              <a:gd name="connsiteX2" fmla="*/ 2292293 w 2292462"/>
              <a:gd name="connsiteY2" fmla="*/ 3969 h 3913189"/>
              <a:gd name="connsiteX3" fmla="*/ 2291071 w 2292462"/>
              <a:gd name="connsiteY3" fmla="*/ 3913125 h 3913189"/>
              <a:gd name="connsiteX4" fmla="*/ 0 w 2292462"/>
              <a:gd name="connsiteY4" fmla="*/ 3913189 h 3913189"/>
              <a:gd name="connsiteX0" fmla="*/ 0 w 2292207"/>
              <a:gd name="connsiteY0" fmla="*/ 3913189 h 3913189"/>
              <a:gd name="connsiteX1" fmla="*/ 1036564 w 2292207"/>
              <a:gd name="connsiteY1" fmla="*/ 0 h 3913189"/>
              <a:gd name="connsiteX2" fmla="*/ 2290173 w 2292207"/>
              <a:gd name="connsiteY2" fmla="*/ 795 h 3913189"/>
              <a:gd name="connsiteX3" fmla="*/ 2291071 w 2292207"/>
              <a:gd name="connsiteY3" fmla="*/ 3913125 h 3913189"/>
              <a:gd name="connsiteX4" fmla="*/ 0 w 2292207"/>
              <a:gd name="connsiteY4" fmla="*/ 3913189 h 3913189"/>
              <a:gd name="connsiteX0" fmla="*/ 0 w 2298567"/>
              <a:gd name="connsiteY0" fmla="*/ 3910014 h 3913125"/>
              <a:gd name="connsiteX1" fmla="*/ 1042924 w 2298567"/>
              <a:gd name="connsiteY1" fmla="*/ 0 h 3913125"/>
              <a:gd name="connsiteX2" fmla="*/ 2296533 w 2298567"/>
              <a:gd name="connsiteY2" fmla="*/ 795 h 3913125"/>
              <a:gd name="connsiteX3" fmla="*/ 2297431 w 2298567"/>
              <a:gd name="connsiteY3" fmla="*/ 3913125 h 3913125"/>
              <a:gd name="connsiteX4" fmla="*/ 0 w 2298567"/>
              <a:gd name="connsiteY4" fmla="*/ 3910014 h 3913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8567" h="3913125">
                <a:moveTo>
                  <a:pt x="0" y="3910014"/>
                </a:moveTo>
                <a:lnTo>
                  <a:pt x="1042924" y="0"/>
                </a:lnTo>
                <a:lnTo>
                  <a:pt x="2296533" y="795"/>
                </a:lnTo>
                <a:cubicBezTo>
                  <a:pt x="2292267" y="1303074"/>
                  <a:pt x="2301697" y="2610846"/>
                  <a:pt x="2297431" y="3913125"/>
                </a:cubicBezTo>
                <a:lnTo>
                  <a:pt x="0" y="3910014"/>
                </a:lnTo>
                <a:close/>
              </a:path>
            </a:pathLst>
          </a:custGeom>
          <a:solidFill>
            <a:schemeClr val="bg2"/>
          </a:solidFill>
          <a:ln>
            <a:noFill/>
          </a:ln>
          <a:effectLst/>
        </p:spPr>
        <p:txBody>
          <a:bodyPr lIns="1440000" tIns="468000" bIns="0" anchor="ctr" anchorCtr="0">
            <a:normAutofit/>
          </a:bodyPr>
          <a:lstStyle>
            <a:lvl1pPr marL="0" indent="0" algn="ctr">
              <a:buNone/>
              <a:defRPr sz="1400" baseline="0">
                <a:solidFill>
                  <a:schemeClr val="tx2"/>
                </a:solidFill>
              </a:defRPr>
            </a:lvl1pPr>
          </a:lstStyle>
          <a:p>
            <a:r>
              <a:rPr lang="nb-NO"/>
              <a:t>Klikk på ikonet for å legge til et bilde</a:t>
            </a:r>
            <a:endParaRPr lang="nb-NO" dirty="0"/>
          </a:p>
        </p:txBody>
      </p:sp>
      <p:sp>
        <p:nvSpPr>
          <p:cNvPr id="8" name="Tittel 1">
            <a:extLst>
              <a:ext uri="{FF2B5EF4-FFF2-40B4-BE49-F238E27FC236}">
                <a16:creationId xmlns:a16="http://schemas.microsoft.com/office/drawing/2014/main" id="{A99C80A0-322A-9A4B-843D-7015610E02A9}"/>
              </a:ext>
            </a:extLst>
          </p:cNvPr>
          <p:cNvSpPr>
            <a:spLocks noGrp="1"/>
          </p:cNvSpPr>
          <p:nvPr>
            <p:ph type="title" hasCustomPrompt="1"/>
          </p:nvPr>
        </p:nvSpPr>
        <p:spPr>
          <a:xfrm>
            <a:off x="838200" y="482400"/>
            <a:ext cx="7362371" cy="1072080"/>
          </a:xfrm>
        </p:spPr>
        <p:txBody>
          <a:bodyPr/>
          <a:lstStyle/>
          <a:p>
            <a:r>
              <a:rPr lang="nb-NO" dirty="0"/>
              <a:t>Klikk for å redigere tittelen</a:t>
            </a:r>
          </a:p>
        </p:txBody>
      </p:sp>
    </p:spTree>
    <p:extLst>
      <p:ext uri="{BB962C8B-B14F-4D97-AF65-F5344CB8AC3E}">
        <p14:creationId xmlns:p14="http://schemas.microsoft.com/office/powerpoint/2010/main" val="33698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ekst med bilde til venstre">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DE54DD42-1122-D24F-BF8D-43C7EB08E0CA}"/>
              </a:ext>
            </a:extLst>
          </p:cNvPr>
          <p:cNvSpPr>
            <a:spLocks noGrp="1"/>
          </p:cNvSpPr>
          <p:nvPr>
            <p:ph idx="1" hasCustomPrompt="1"/>
          </p:nvPr>
        </p:nvSpPr>
        <p:spPr>
          <a:xfrm>
            <a:off x="6096000" y="1825625"/>
            <a:ext cx="5247861" cy="4351338"/>
          </a:xfrm>
        </p:spPr>
        <p:txBody>
          <a:bodyPr/>
          <a:lstStyle/>
          <a:p>
            <a:pPr lvl="0"/>
            <a:r>
              <a:rPr lang="nb-NO" dirty="0"/>
              <a:t>Klikk for å redigere teksten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F3116F34-6CB9-F244-9082-6C3BCA92C2A8}"/>
              </a:ext>
            </a:extLst>
          </p:cNvPr>
          <p:cNvSpPr>
            <a:spLocks noGrp="1"/>
          </p:cNvSpPr>
          <p:nvPr>
            <p:ph type="dt" sz="half" idx="10"/>
          </p:nvPr>
        </p:nvSpPr>
        <p:spPr>
          <a:xfrm>
            <a:off x="6086061" y="6356350"/>
            <a:ext cx="738809" cy="365125"/>
          </a:xfrm>
          <a:prstGeom prst="rect">
            <a:avLst/>
          </a:prstGeom>
        </p:spPr>
        <p:txBody>
          <a:bodyPr/>
          <a:lstStyle/>
          <a:p>
            <a:endParaRPr lang="nb-NO"/>
          </a:p>
        </p:txBody>
      </p:sp>
      <p:sp>
        <p:nvSpPr>
          <p:cNvPr id="5" name="Plassholder for bunntekst 4">
            <a:extLst>
              <a:ext uri="{FF2B5EF4-FFF2-40B4-BE49-F238E27FC236}">
                <a16:creationId xmlns:a16="http://schemas.microsoft.com/office/drawing/2014/main" id="{AC582F6E-B5FB-D94E-89B3-0B928AF69B9D}"/>
              </a:ext>
            </a:extLst>
          </p:cNvPr>
          <p:cNvSpPr>
            <a:spLocks noGrp="1"/>
          </p:cNvSpPr>
          <p:nvPr>
            <p:ph type="ftr" sz="quarter" idx="11"/>
          </p:nvPr>
        </p:nvSpPr>
        <p:spPr>
          <a:xfrm>
            <a:off x="7058976" y="6356350"/>
            <a:ext cx="3609024" cy="365125"/>
          </a:xfrm>
          <a:prstGeom prst="rect">
            <a:avLst/>
          </a:prstGeom>
        </p:spPr>
        <p:txBody>
          <a:bodyPr/>
          <a:lstStyle/>
          <a:p>
            <a:endParaRPr lang="nb-NO" dirty="0"/>
          </a:p>
        </p:txBody>
      </p:sp>
      <p:sp>
        <p:nvSpPr>
          <p:cNvPr id="6" name="Plassholder for lysbildenummer 5">
            <a:extLst>
              <a:ext uri="{FF2B5EF4-FFF2-40B4-BE49-F238E27FC236}">
                <a16:creationId xmlns:a16="http://schemas.microsoft.com/office/drawing/2014/main" id="{6A623881-E2D8-EA4B-891A-9A6388D14A5D}"/>
              </a:ext>
            </a:extLst>
          </p:cNvPr>
          <p:cNvSpPr>
            <a:spLocks noGrp="1"/>
          </p:cNvSpPr>
          <p:nvPr>
            <p:ph type="sldNum" sz="quarter" idx="12"/>
          </p:nvPr>
        </p:nvSpPr>
        <p:spPr>
          <a:xfrm>
            <a:off x="10896600" y="6356350"/>
            <a:ext cx="447261" cy="365125"/>
          </a:xfrm>
        </p:spPr>
        <p:txBody>
          <a:bodyPr/>
          <a:lstStyle/>
          <a:p>
            <a:fld id="{95102788-B3AA-6746-B4E5-C52EBB4D0CEE}" type="slidenum">
              <a:rPr lang="nb-NO" smtClean="0"/>
              <a:t>‹#›</a:t>
            </a:fld>
            <a:endParaRPr lang="nb-NO"/>
          </a:p>
        </p:txBody>
      </p:sp>
      <p:sp>
        <p:nvSpPr>
          <p:cNvPr id="8" name="Plassholder for bilde 3">
            <a:extLst>
              <a:ext uri="{FF2B5EF4-FFF2-40B4-BE49-F238E27FC236}">
                <a16:creationId xmlns:a16="http://schemas.microsoft.com/office/drawing/2014/main" id="{CBA52608-8CEA-2B45-8142-21F944ADC0E0}"/>
              </a:ext>
            </a:extLst>
          </p:cNvPr>
          <p:cNvSpPr>
            <a:spLocks noGrp="1" noChangeAspect="1"/>
          </p:cNvSpPr>
          <p:nvPr>
            <p:ph type="pic" sz="quarter" idx="18"/>
          </p:nvPr>
        </p:nvSpPr>
        <p:spPr bwMode="auto">
          <a:xfrm>
            <a:off x="0" y="1"/>
            <a:ext cx="6052900" cy="6857999"/>
          </a:xfrm>
          <a:custGeom>
            <a:avLst/>
            <a:gdLst>
              <a:gd name="connsiteX0" fmla="*/ 0 w 3495675"/>
              <a:gd name="connsiteY0" fmla="*/ 3906838 h 3906838"/>
              <a:gd name="connsiteX1" fmla="*/ 1165738 w 3495675"/>
              <a:gd name="connsiteY1" fmla="*/ 0 h 3906838"/>
              <a:gd name="connsiteX2" fmla="*/ 3495675 w 3495675"/>
              <a:gd name="connsiteY2" fmla="*/ 0 h 3906838"/>
              <a:gd name="connsiteX3" fmla="*/ 2329937 w 3495675"/>
              <a:gd name="connsiteY3" fmla="*/ 3906838 h 3906838"/>
              <a:gd name="connsiteX4" fmla="*/ 0 w 3495675"/>
              <a:gd name="connsiteY4" fmla="*/ 3906838 h 3906838"/>
              <a:gd name="connsiteX0" fmla="*/ 0 w 3495675"/>
              <a:gd name="connsiteY0" fmla="*/ 3906838 h 3906838"/>
              <a:gd name="connsiteX1" fmla="*/ 1165738 w 3495675"/>
              <a:gd name="connsiteY1" fmla="*/ 0 h 3906838"/>
              <a:gd name="connsiteX2" fmla="*/ 3495675 w 3495675"/>
              <a:gd name="connsiteY2" fmla="*/ 0 h 3906838"/>
              <a:gd name="connsiteX3" fmla="*/ 2155008 w 3495675"/>
              <a:gd name="connsiteY3" fmla="*/ 3906838 h 3906838"/>
              <a:gd name="connsiteX4" fmla="*/ 0 w 3495675"/>
              <a:gd name="connsiteY4" fmla="*/ 3906838 h 3906838"/>
              <a:gd name="connsiteX0" fmla="*/ 0 w 2167807"/>
              <a:gd name="connsiteY0" fmla="*/ 3906838 h 3906838"/>
              <a:gd name="connsiteX1" fmla="*/ 1165738 w 2167807"/>
              <a:gd name="connsiteY1" fmla="*/ 0 h 3906838"/>
              <a:gd name="connsiteX2" fmla="*/ 2167807 w 2167807"/>
              <a:gd name="connsiteY2" fmla="*/ 0 h 3906838"/>
              <a:gd name="connsiteX3" fmla="*/ 2155008 w 2167807"/>
              <a:gd name="connsiteY3" fmla="*/ 3906838 h 3906838"/>
              <a:gd name="connsiteX4" fmla="*/ 0 w 2167807"/>
              <a:gd name="connsiteY4" fmla="*/ 3906838 h 3906838"/>
              <a:gd name="connsiteX0" fmla="*/ 0 w 2167807"/>
              <a:gd name="connsiteY0" fmla="*/ 3906838 h 3909283"/>
              <a:gd name="connsiteX1" fmla="*/ 1165738 w 2167807"/>
              <a:gd name="connsiteY1" fmla="*/ 0 h 3909283"/>
              <a:gd name="connsiteX2" fmla="*/ 2167807 w 2167807"/>
              <a:gd name="connsiteY2" fmla="*/ 0 h 3909283"/>
              <a:gd name="connsiteX3" fmla="*/ 2159898 w 2167807"/>
              <a:gd name="connsiteY3" fmla="*/ 3909283 h 3909283"/>
              <a:gd name="connsiteX4" fmla="*/ 0 w 2167807"/>
              <a:gd name="connsiteY4" fmla="*/ 3906838 h 3909283"/>
              <a:gd name="connsiteX0" fmla="*/ 0 w 2167807"/>
              <a:gd name="connsiteY0" fmla="*/ 3906838 h 3906838"/>
              <a:gd name="connsiteX1" fmla="*/ 116573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5547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40491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34130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29889 w 2167807"/>
              <a:gd name="connsiteY1" fmla="*/ 2381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2686"/>
              <a:gd name="connsiteY0" fmla="*/ 3906838 h 3906838"/>
              <a:gd name="connsiteX1" fmla="*/ 1029889 w 2162686"/>
              <a:gd name="connsiteY1" fmla="*/ 2381 h 3906838"/>
              <a:gd name="connsiteX2" fmla="*/ 2133881 w 2162686"/>
              <a:gd name="connsiteY2" fmla="*/ 0 h 3906838"/>
              <a:gd name="connsiteX3" fmla="*/ 2162343 w 2162686"/>
              <a:gd name="connsiteY3" fmla="*/ 3904393 h 3906838"/>
              <a:gd name="connsiteX4" fmla="*/ 0 w 2162686"/>
              <a:gd name="connsiteY4" fmla="*/ 3906838 h 3906838"/>
              <a:gd name="connsiteX0" fmla="*/ 0 w 2139854"/>
              <a:gd name="connsiteY0" fmla="*/ 3906838 h 3906838"/>
              <a:gd name="connsiteX1" fmla="*/ 1029889 w 2139854"/>
              <a:gd name="connsiteY1" fmla="*/ 2381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39854"/>
              <a:gd name="connsiteY0" fmla="*/ 3906838 h 3906838"/>
              <a:gd name="connsiteX1" fmla="*/ 1032009 w 2139854"/>
              <a:gd name="connsiteY1" fmla="*/ 0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40410"/>
              <a:gd name="connsiteY0" fmla="*/ 3906838 h 3906838"/>
              <a:gd name="connsiteX1" fmla="*/ 1032009 w 2140410"/>
              <a:gd name="connsiteY1" fmla="*/ 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6838 h 3906838"/>
              <a:gd name="connsiteX1" fmla="*/ 1122479 w 2140410"/>
              <a:gd name="connsiteY1" fmla="*/ 635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7632 h 3907632"/>
              <a:gd name="connsiteX1" fmla="*/ 1120359 w 2140410"/>
              <a:gd name="connsiteY1" fmla="*/ 0 h 3907632"/>
              <a:gd name="connsiteX2" fmla="*/ 2140241 w 2140410"/>
              <a:gd name="connsiteY2" fmla="*/ 794 h 3907632"/>
              <a:gd name="connsiteX3" fmla="*/ 2139019 w 2140410"/>
              <a:gd name="connsiteY3" fmla="*/ 3905187 h 3907632"/>
              <a:gd name="connsiteX4" fmla="*/ 0 w 2140410"/>
              <a:gd name="connsiteY4" fmla="*/ 3907632 h 3907632"/>
              <a:gd name="connsiteX0" fmla="*/ 0 w 2401217"/>
              <a:gd name="connsiteY0" fmla="*/ 3907632 h 3907632"/>
              <a:gd name="connsiteX1" fmla="*/ 1381166 w 2401217"/>
              <a:gd name="connsiteY1" fmla="*/ 0 h 3907632"/>
              <a:gd name="connsiteX2" fmla="*/ 2401048 w 2401217"/>
              <a:gd name="connsiteY2" fmla="*/ 794 h 3907632"/>
              <a:gd name="connsiteX3" fmla="*/ 2399826 w 2401217"/>
              <a:gd name="connsiteY3" fmla="*/ 3905187 h 3907632"/>
              <a:gd name="connsiteX4" fmla="*/ 0 w 2401217"/>
              <a:gd name="connsiteY4" fmla="*/ 3907632 h 3907632"/>
              <a:gd name="connsiteX0" fmla="*/ 0 w 2407578"/>
              <a:gd name="connsiteY0" fmla="*/ 3907632 h 3907632"/>
              <a:gd name="connsiteX1" fmla="*/ 1387527 w 2407578"/>
              <a:gd name="connsiteY1" fmla="*/ 0 h 3907632"/>
              <a:gd name="connsiteX2" fmla="*/ 2407409 w 2407578"/>
              <a:gd name="connsiteY2" fmla="*/ 794 h 3907632"/>
              <a:gd name="connsiteX3" fmla="*/ 2406187 w 2407578"/>
              <a:gd name="connsiteY3" fmla="*/ 3905187 h 3907632"/>
              <a:gd name="connsiteX4" fmla="*/ 0 w 2407578"/>
              <a:gd name="connsiteY4" fmla="*/ 3907632 h 3907632"/>
              <a:gd name="connsiteX0" fmla="*/ 0 w 2411819"/>
              <a:gd name="connsiteY0" fmla="*/ 3910014 h 3910014"/>
              <a:gd name="connsiteX1" fmla="*/ 1391768 w 2411819"/>
              <a:gd name="connsiteY1" fmla="*/ 0 h 3910014"/>
              <a:gd name="connsiteX2" fmla="*/ 2411650 w 2411819"/>
              <a:gd name="connsiteY2" fmla="*/ 794 h 3910014"/>
              <a:gd name="connsiteX3" fmla="*/ 2410428 w 2411819"/>
              <a:gd name="connsiteY3" fmla="*/ 3905187 h 3910014"/>
              <a:gd name="connsiteX4" fmla="*/ 0 w 2411819"/>
              <a:gd name="connsiteY4" fmla="*/ 3910014 h 3910014"/>
              <a:gd name="connsiteX0" fmla="*/ 0 w 2407578"/>
              <a:gd name="connsiteY0" fmla="*/ 3905251 h 3905251"/>
              <a:gd name="connsiteX1" fmla="*/ 1387527 w 2407578"/>
              <a:gd name="connsiteY1" fmla="*/ 0 h 3905251"/>
              <a:gd name="connsiteX2" fmla="*/ 2407409 w 2407578"/>
              <a:gd name="connsiteY2" fmla="*/ 794 h 3905251"/>
              <a:gd name="connsiteX3" fmla="*/ 2406187 w 2407578"/>
              <a:gd name="connsiteY3" fmla="*/ 3905187 h 3905251"/>
              <a:gd name="connsiteX4" fmla="*/ 0 w 2407578"/>
              <a:gd name="connsiteY4" fmla="*/ 3905251 h 3905251"/>
              <a:gd name="connsiteX0" fmla="*/ 0 w 2407578"/>
              <a:gd name="connsiteY0" fmla="*/ 3910014 h 3910014"/>
              <a:gd name="connsiteX1" fmla="*/ 1391767 w 2407578"/>
              <a:gd name="connsiteY1" fmla="*/ 0 h 3910014"/>
              <a:gd name="connsiteX2" fmla="*/ 2407409 w 2407578"/>
              <a:gd name="connsiteY2" fmla="*/ 5557 h 3910014"/>
              <a:gd name="connsiteX3" fmla="*/ 2406187 w 2407578"/>
              <a:gd name="connsiteY3" fmla="*/ 3909950 h 3910014"/>
              <a:gd name="connsiteX4" fmla="*/ 0 w 2407578"/>
              <a:gd name="connsiteY4" fmla="*/ 3910014 h 3910014"/>
              <a:gd name="connsiteX0" fmla="*/ 0 w 2407578"/>
              <a:gd name="connsiteY0" fmla="*/ 3910014 h 3910014"/>
              <a:gd name="connsiteX1" fmla="*/ 1391767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407578"/>
              <a:gd name="connsiteY0" fmla="*/ 3910014 h 3910014"/>
              <a:gd name="connsiteX1" fmla="*/ 1155921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292462"/>
              <a:gd name="connsiteY0" fmla="*/ 3910014 h 3910014"/>
              <a:gd name="connsiteX1" fmla="*/ 1040805 w 2292462"/>
              <a:gd name="connsiteY1" fmla="*/ 0 h 3910014"/>
              <a:gd name="connsiteX2" fmla="*/ 2292293 w 2292462"/>
              <a:gd name="connsiteY2" fmla="*/ 794 h 3910014"/>
              <a:gd name="connsiteX3" fmla="*/ 2291071 w 2292462"/>
              <a:gd name="connsiteY3" fmla="*/ 3909950 h 3910014"/>
              <a:gd name="connsiteX4" fmla="*/ 0 w 2292462"/>
              <a:gd name="connsiteY4" fmla="*/ 3910014 h 3910014"/>
              <a:gd name="connsiteX0" fmla="*/ 0 w 2292462"/>
              <a:gd name="connsiteY0" fmla="*/ 3913189 h 3913189"/>
              <a:gd name="connsiteX1" fmla="*/ 1036564 w 2292462"/>
              <a:gd name="connsiteY1" fmla="*/ 0 h 3913189"/>
              <a:gd name="connsiteX2" fmla="*/ 2292293 w 2292462"/>
              <a:gd name="connsiteY2" fmla="*/ 3969 h 3913189"/>
              <a:gd name="connsiteX3" fmla="*/ 2291071 w 2292462"/>
              <a:gd name="connsiteY3" fmla="*/ 3913125 h 3913189"/>
              <a:gd name="connsiteX4" fmla="*/ 0 w 2292462"/>
              <a:gd name="connsiteY4" fmla="*/ 3913189 h 3913189"/>
              <a:gd name="connsiteX0" fmla="*/ 0 w 2292207"/>
              <a:gd name="connsiteY0" fmla="*/ 3913189 h 3913189"/>
              <a:gd name="connsiteX1" fmla="*/ 1036564 w 2292207"/>
              <a:gd name="connsiteY1" fmla="*/ 0 h 3913189"/>
              <a:gd name="connsiteX2" fmla="*/ 2290173 w 2292207"/>
              <a:gd name="connsiteY2" fmla="*/ 795 h 3913189"/>
              <a:gd name="connsiteX3" fmla="*/ 2291071 w 2292207"/>
              <a:gd name="connsiteY3" fmla="*/ 3913125 h 3913189"/>
              <a:gd name="connsiteX4" fmla="*/ 0 w 2292207"/>
              <a:gd name="connsiteY4" fmla="*/ 3913189 h 3913189"/>
              <a:gd name="connsiteX0" fmla="*/ 0 w 2298567"/>
              <a:gd name="connsiteY0" fmla="*/ 3910014 h 3913125"/>
              <a:gd name="connsiteX1" fmla="*/ 1042924 w 2298567"/>
              <a:gd name="connsiteY1" fmla="*/ 0 h 3913125"/>
              <a:gd name="connsiteX2" fmla="*/ 2296533 w 2298567"/>
              <a:gd name="connsiteY2" fmla="*/ 795 h 3913125"/>
              <a:gd name="connsiteX3" fmla="*/ 2297431 w 2298567"/>
              <a:gd name="connsiteY3" fmla="*/ 3913125 h 3913125"/>
              <a:gd name="connsiteX4" fmla="*/ 0 w 2298567"/>
              <a:gd name="connsiteY4" fmla="*/ 3910014 h 3913125"/>
              <a:gd name="connsiteX0" fmla="*/ 0 w 2296533"/>
              <a:gd name="connsiteY0" fmla="*/ 3910014 h 3910014"/>
              <a:gd name="connsiteX1" fmla="*/ 1042924 w 2296533"/>
              <a:gd name="connsiteY1" fmla="*/ 0 h 3910014"/>
              <a:gd name="connsiteX2" fmla="*/ 2296533 w 2296533"/>
              <a:gd name="connsiteY2" fmla="*/ 795 h 3910014"/>
              <a:gd name="connsiteX3" fmla="*/ 1267586 w 2296533"/>
              <a:gd name="connsiteY3" fmla="*/ 3907005 h 3910014"/>
              <a:gd name="connsiteX4" fmla="*/ 0 w 2296533"/>
              <a:gd name="connsiteY4" fmla="*/ 3910014 h 3910014"/>
              <a:gd name="connsiteX0" fmla="*/ 0 w 2296533"/>
              <a:gd name="connsiteY0" fmla="*/ 3910014 h 3910014"/>
              <a:gd name="connsiteX1" fmla="*/ 1042924 w 2296533"/>
              <a:gd name="connsiteY1" fmla="*/ 0 h 3910014"/>
              <a:gd name="connsiteX2" fmla="*/ 2296533 w 2296533"/>
              <a:gd name="connsiteY2" fmla="*/ 795 h 3910014"/>
              <a:gd name="connsiteX3" fmla="*/ 1267586 w 2296533"/>
              <a:gd name="connsiteY3" fmla="*/ 3907005 h 3910014"/>
              <a:gd name="connsiteX4" fmla="*/ 0 w 2296533"/>
              <a:gd name="connsiteY4" fmla="*/ 3910014 h 3910014"/>
              <a:gd name="connsiteX0" fmla="*/ 0 w 2296533"/>
              <a:gd name="connsiteY0" fmla="*/ 3910014 h 3910014"/>
              <a:gd name="connsiteX1" fmla="*/ 1042924 w 2296533"/>
              <a:gd name="connsiteY1" fmla="*/ 0 h 3910014"/>
              <a:gd name="connsiteX2" fmla="*/ 2296533 w 2296533"/>
              <a:gd name="connsiteY2" fmla="*/ 795 h 3910014"/>
              <a:gd name="connsiteX3" fmla="*/ 1267586 w 2296533"/>
              <a:gd name="connsiteY3" fmla="*/ 3907005 h 3910014"/>
              <a:gd name="connsiteX4" fmla="*/ 0 w 2296533"/>
              <a:gd name="connsiteY4" fmla="*/ 3910014 h 3910014"/>
              <a:gd name="connsiteX0" fmla="*/ 0 w 2304706"/>
              <a:gd name="connsiteY0" fmla="*/ 3910014 h 3910014"/>
              <a:gd name="connsiteX1" fmla="*/ 1042924 w 2304706"/>
              <a:gd name="connsiteY1" fmla="*/ 0 h 3910014"/>
              <a:gd name="connsiteX2" fmla="*/ 2304706 w 2304706"/>
              <a:gd name="connsiteY2" fmla="*/ 6914 h 3910014"/>
              <a:gd name="connsiteX3" fmla="*/ 1267586 w 2304706"/>
              <a:gd name="connsiteY3" fmla="*/ 3907005 h 3910014"/>
              <a:gd name="connsiteX4" fmla="*/ 0 w 2304706"/>
              <a:gd name="connsiteY4" fmla="*/ 3910014 h 3910014"/>
              <a:gd name="connsiteX0" fmla="*/ 0 w 2312879"/>
              <a:gd name="connsiteY0" fmla="*/ 3910014 h 3910014"/>
              <a:gd name="connsiteX1" fmla="*/ 1042924 w 2312879"/>
              <a:gd name="connsiteY1" fmla="*/ 0 h 3910014"/>
              <a:gd name="connsiteX2" fmla="*/ 2312879 w 2312879"/>
              <a:gd name="connsiteY2" fmla="*/ 795 h 3910014"/>
              <a:gd name="connsiteX3" fmla="*/ 1267586 w 2312879"/>
              <a:gd name="connsiteY3" fmla="*/ 3907005 h 3910014"/>
              <a:gd name="connsiteX4" fmla="*/ 0 w 2312879"/>
              <a:gd name="connsiteY4" fmla="*/ 3910014 h 3910014"/>
              <a:gd name="connsiteX0" fmla="*/ 0 w 2312879"/>
              <a:gd name="connsiteY0" fmla="*/ 3910014 h 3910014"/>
              <a:gd name="connsiteX1" fmla="*/ 1042924 w 2312879"/>
              <a:gd name="connsiteY1" fmla="*/ 0 h 3910014"/>
              <a:gd name="connsiteX2" fmla="*/ 2312879 w 2312879"/>
              <a:gd name="connsiteY2" fmla="*/ 795 h 3910014"/>
              <a:gd name="connsiteX3" fmla="*/ 1267586 w 2312879"/>
              <a:gd name="connsiteY3" fmla="*/ 3907005 h 3910014"/>
              <a:gd name="connsiteX4" fmla="*/ 0 w 2312879"/>
              <a:gd name="connsiteY4" fmla="*/ 3910014 h 3910014"/>
              <a:gd name="connsiteX0" fmla="*/ 0 w 2312879"/>
              <a:gd name="connsiteY0" fmla="*/ 3910014 h 3910014"/>
              <a:gd name="connsiteX1" fmla="*/ 1042924 w 2312879"/>
              <a:gd name="connsiteY1" fmla="*/ 0 h 3910014"/>
              <a:gd name="connsiteX2" fmla="*/ 2312879 w 2312879"/>
              <a:gd name="connsiteY2" fmla="*/ 795 h 3910014"/>
              <a:gd name="connsiteX3" fmla="*/ 1267586 w 2312879"/>
              <a:gd name="connsiteY3" fmla="*/ 3907005 h 3910014"/>
              <a:gd name="connsiteX4" fmla="*/ 0 w 2312879"/>
              <a:gd name="connsiteY4" fmla="*/ 3910014 h 3910014"/>
              <a:gd name="connsiteX0" fmla="*/ 0 w 2304706"/>
              <a:gd name="connsiteY0" fmla="*/ 3910014 h 3910014"/>
              <a:gd name="connsiteX1" fmla="*/ 1042924 w 2304706"/>
              <a:gd name="connsiteY1" fmla="*/ 0 h 3910014"/>
              <a:gd name="connsiteX2" fmla="*/ 2304706 w 2304706"/>
              <a:gd name="connsiteY2" fmla="*/ 795 h 3910014"/>
              <a:gd name="connsiteX3" fmla="*/ 1267586 w 2304706"/>
              <a:gd name="connsiteY3" fmla="*/ 3907005 h 3910014"/>
              <a:gd name="connsiteX4" fmla="*/ 0 w 2304706"/>
              <a:gd name="connsiteY4" fmla="*/ 3910014 h 3910014"/>
              <a:gd name="connsiteX0" fmla="*/ 0 w 2304706"/>
              <a:gd name="connsiteY0" fmla="*/ 3910014 h 3910014"/>
              <a:gd name="connsiteX1" fmla="*/ 1042924 w 2304706"/>
              <a:gd name="connsiteY1" fmla="*/ 0 h 3910014"/>
              <a:gd name="connsiteX2" fmla="*/ 2304706 w 2304706"/>
              <a:gd name="connsiteY2" fmla="*/ 795 h 3910014"/>
              <a:gd name="connsiteX3" fmla="*/ 1267586 w 2304706"/>
              <a:gd name="connsiteY3" fmla="*/ 3907005 h 3910014"/>
              <a:gd name="connsiteX4" fmla="*/ 0 w 2304706"/>
              <a:gd name="connsiteY4" fmla="*/ 3910014 h 3910014"/>
              <a:gd name="connsiteX0" fmla="*/ 0 w 2304706"/>
              <a:gd name="connsiteY0" fmla="*/ 3910014 h 3910014"/>
              <a:gd name="connsiteX1" fmla="*/ 4906 w 2304706"/>
              <a:gd name="connsiteY1" fmla="*/ 0 h 3910014"/>
              <a:gd name="connsiteX2" fmla="*/ 2304706 w 2304706"/>
              <a:gd name="connsiteY2" fmla="*/ 795 h 3910014"/>
              <a:gd name="connsiteX3" fmla="*/ 1267586 w 2304706"/>
              <a:gd name="connsiteY3" fmla="*/ 3907005 h 3910014"/>
              <a:gd name="connsiteX4" fmla="*/ 0 w 2304706"/>
              <a:gd name="connsiteY4" fmla="*/ 3910014 h 3910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4706" h="3910014">
                <a:moveTo>
                  <a:pt x="0" y="3910014"/>
                </a:moveTo>
                <a:cubicBezTo>
                  <a:pt x="1635" y="2606676"/>
                  <a:pt x="3271" y="1303338"/>
                  <a:pt x="4906" y="0"/>
                </a:cubicBezTo>
                <a:lnTo>
                  <a:pt x="2304706" y="795"/>
                </a:lnTo>
                <a:cubicBezTo>
                  <a:pt x="1891771" y="1578443"/>
                  <a:pt x="1696868" y="2311001"/>
                  <a:pt x="1267586" y="3907005"/>
                </a:cubicBezTo>
                <a:lnTo>
                  <a:pt x="0" y="3910014"/>
                </a:lnTo>
                <a:close/>
              </a:path>
            </a:pathLst>
          </a:custGeom>
          <a:solidFill>
            <a:srgbClr val="E9E7E7"/>
          </a:solidFill>
          <a:ln>
            <a:noFill/>
          </a:ln>
          <a:effectLst/>
        </p:spPr>
        <p:txBody>
          <a:bodyPr lIns="1152000" tIns="540000" anchor="ctr" anchorCtr="0">
            <a:normAutofit/>
          </a:bodyPr>
          <a:lstStyle>
            <a:lvl1pPr marL="14288" indent="0">
              <a:buNone/>
              <a:tabLst/>
              <a:defRPr sz="1400" baseline="0">
                <a:solidFill>
                  <a:schemeClr val="tx1"/>
                </a:solidFill>
              </a:defRPr>
            </a:lvl1pPr>
          </a:lstStyle>
          <a:p>
            <a:r>
              <a:rPr lang="nb-NO"/>
              <a:t>Klikk på ikonet for å legge til et bilde</a:t>
            </a:r>
            <a:endParaRPr lang="nb-NO" dirty="0"/>
          </a:p>
        </p:txBody>
      </p:sp>
      <p:sp>
        <p:nvSpPr>
          <p:cNvPr id="9" name="Tittel 1">
            <a:extLst>
              <a:ext uri="{FF2B5EF4-FFF2-40B4-BE49-F238E27FC236}">
                <a16:creationId xmlns:a16="http://schemas.microsoft.com/office/drawing/2014/main" id="{BF999D76-8998-AC4E-B96D-EC3AF1C002F5}"/>
              </a:ext>
            </a:extLst>
          </p:cNvPr>
          <p:cNvSpPr>
            <a:spLocks noGrp="1"/>
          </p:cNvSpPr>
          <p:nvPr>
            <p:ph type="title" hasCustomPrompt="1"/>
          </p:nvPr>
        </p:nvSpPr>
        <p:spPr>
          <a:xfrm>
            <a:off x="6096000" y="482400"/>
            <a:ext cx="5247861" cy="1072080"/>
          </a:xfrm>
        </p:spPr>
        <p:txBody>
          <a:bodyPr/>
          <a:lstStyle/>
          <a:p>
            <a:r>
              <a:rPr lang="nb-NO" dirty="0"/>
              <a:t>Klikk for å redigere tittelen</a:t>
            </a:r>
          </a:p>
        </p:txBody>
      </p:sp>
    </p:spTree>
    <p:extLst>
      <p:ext uri="{BB962C8B-B14F-4D97-AF65-F5344CB8AC3E}">
        <p14:creationId xmlns:p14="http://schemas.microsoft.com/office/powerpoint/2010/main" val="1098591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1FAD10EF-47D4-0240-947C-844B6DB7DA1B}"/>
              </a:ext>
            </a:extLst>
          </p:cNvPr>
          <p:cNvSpPr>
            <a:spLocks noGrp="1"/>
          </p:cNvSpPr>
          <p:nvPr>
            <p:ph type="title"/>
          </p:nvPr>
        </p:nvSpPr>
        <p:spPr>
          <a:xfrm>
            <a:off x="838200" y="482400"/>
            <a:ext cx="10515600" cy="1072080"/>
          </a:xfrm>
          <a:prstGeom prst="rect">
            <a:avLst/>
          </a:prstGeom>
        </p:spPr>
        <p:txBody>
          <a:bodyPr vert="horz" lIns="91440" tIns="45720" rIns="91440" bIns="45720" rtlCol="0" anchor="ctr">
            <a:normAutofit/>
          </a:bodyPr>
          <a:lstStyle/>
          <a:p>
            <a:r>
              <a:rPr lang="nb-NO" dirty="0"/>
              <a:t>Klikk for å redigere tittelen</a:t>
            </a:r>
          </a:p>
        </p:txBody>
      </p:sp>
      <p:sp>
        <p:nvSpPr>
          <p:cNvPr id="3" name="Plassholder for tekst 2">
            <a:extLst>
              <a:ext uri="{FF2B5EF4-FFF2-40B4-BE49-F238E27FC236}">
                <a16:creationId xmlns:a16="http://schemas.microsoft.com/office/drawing/2014/main" id="{CF3E8312-F0C7-3C46-BEEB-87BD7EA7DE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dirty="0"/>
              <a:t>Klikk for å redigere teksten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6" name="Plassholder for lysbildenummer 5">
            <a:extLst>
              <a:ext uri="{FF2B5EF4-FFF2-40B4-BE49-F238E27FC236}">
                <a16:creationId xmlns:a16="http://schemas.microsoft.com/office/drawing/2014/main" id="{D8D59EA7-F2B2-7C49-89A4-3A578F1C80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800">
                <a:solidFill>
                  <a:schemeClr val="tx2"/>
                </a:solidFill>
                <a:latin typeface="Arial" panose="020B0604020202020204" pitchFamily="34" charset="0"/>
                <a:cs typeface="Arial" panose="020B0604020202020204" pitchFamily="34" charset="0"/>
              </a:defRPr>
            </a:lvl1pPr>
          </a:lstStyle>
          <a:p>
            <a:fld id="{95102788-B3AA-6746-B4E5-C52EBB4D0CEE}" type="slidenum">
              <a:rPr lang="nb-NO" smtClean="0"/>
              <a:pPr/>
              <a:t>‹#›</a:t>
            </a:fld>
            <a:endParaRPr lang="nb-NO" dirty="0"/>
          </a:p>
        </p:txBody>
      </p:sp>
      <p:sp>
        <p:nvSpPr>
          <p:cNvPr id="7" name="TekstSylinder 6">
            <a:extLst>
              <a:ext uri="{FF2B5EF4-FFF2-40B4-BE49-F238E27FC236}">
                <a16:creationId xmlns:a16="http://schemas.microsoft.com/office/drawing/2014/main" id="{555FED8A-16C9-8F42-B8B3-8C18FF9D4244}"/>
              </a:ext>
            </a:extLst>
          </p:cNvPr>
          <p:cNvSpPr txBox="1"/>
          <p:nvPr userDrawn="1"/>
        </p:nvSpPr>
        <p:spPr>
          <a:xfrm>
            <a:off x="249560" y="6477356"/>
            <a:ext cx="360040" cy="123111"/>
          </a:xfrm>
          <a:prstGeom prst="rect">
            <a:avLst/>
          </a:prstGeom>
          <a:noFill/>
        </p:spPr>
        <p:txBody>
          <a:bodyPr wrap="square" lIns="0" tIns="0" rIns="0" bIns="0" rtlCol="0">
            <a:spAutoFit/>
          </a:bodyPr>
          <a:lstStyle/>
          <a:p>
            <a:pPr marL="36000" indent="0" algn="l">
              <a:spcBef>
                <a:spcPts val="600"/>
              </a:spcBef>
              <a:buClr>
                <a:schemeClr val="accent2"/>
              </a:buClr>
              <a:buSzPct val="80000"/>
              <a:buNone/>
            </a:pPr>
            <a:r>
              <a:rPr lang="nb-NO" sz="800" dirty="0">
                <a:solidFill>
                  <a:schemeClr val="accent1"/>
                </a:solidFill>
                <a:latin typeface="Arial" panose="020B0604020202020204" pitchFamily="34" charset="0"/>
                <a:ea typeface="Segoe UI" charset="0"/>
                <a:cs typeface="Arial" panose="020B0604020202020204" pitchFamily="34" charset="0"/>
              </a:rPr>
              <a:t>//</a:t>
            </a:r>
            <a:r>
              <a:rPr lang="nb-NO" sz="800" dirty="0">
                <a:solidFill>
                  <a:schemeClr val="tx1">
                    <a:lumMod val="40000"/>
                    <a:lumOff val="60000"/>
                  </a:schemeClr>
                </a:solidFill>
                <a:latin typeface="Arial" panose="020B0604020202020204" pitchFamily="34" charset="0"/>
                <a:ea typeface="Segoe UI" charset="0"/>
                <a:cs typeface="Arial" panose="020B0604020202020204" pitchFamily="34" charset="0"/>
              </a:rPr>
              <a:t> </a:t>
            </a:r>
            <a:r>
              <a:rPr lang="nb-NO" sz="800" dirty="0">
                <a:solidFill>
                  <a:schemeClr val="tx2"/>
                </a:solidFill>
                <a:latin typeface="Arial" panose="020B0604020202020204" pitchFamily="34" charset="0"/>
                <a:ea typeface="Segoe UI" charset="0"/>
                <a:cs typeface="Arial" panose="020B0604020202020204" pitchFamily="34" charset="0"/>
              </a:rPr>
              <a:t>NAV</a:t>
            </a:r>
          </a:p>
        </p:txBody>
      </p:sp>
      <p:sp>
        <p:nvSpPr>
          <p:cNvPr id="8" name="Plassholder for bunntekst 7">
            <a:extLst>
              <a:ext uri="{FF2B5EF4-FFF2-40B4-BE49-F238E27FC236}">
                <a16:creationId xmlns:a16="http://schemas.microsoft.com/office/drawing/2014/main" id="{7122E58E-2832-4244-8616-203251C291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nb-NO"/>
          </a:p>
        </p:txBody>
      </p:sp>
    </p:spTree>
    <p:extLst>
      <p:ext uri="{BB962C8B-B14F-4D97-AF65-F5344CB8AC3E}">
        <p14:creationId xmlns:p14="http://schemas.microsoft.com/office/powerpoint/2010/main" val="28275230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4" r:id="rId6"/>
    <p:sldLayoutId id="2147483655" r:id="rId7"/>
    <p:sldLayoutId id="2147483661" r:id="rId8"/>
    <p:sldLayoutId id="2147483662" r:id="rId9"/>
    <p:sldLayoutId id="2147483667" r:id="rId10"/>
    <p:sldLayoutId id="2147483670" r:id="rId11"/>
    <p:sldLayoutId id="2147483671" r:id="rId12"/>
    <p:sldLayoutId id="2147483663" r:id="rId13"/>
    <p:sldLayoutId id="2147483669" r:id="rId14"/>
    <p:sldLayoutId id="2147483672" r:id="rId15"/>
    <p:sldLayoutId id="2147483673" r:id="rId16"/>
    <p:sldLayoutId id="2147483674" r:id="rId17"/>
    <p:sldLayoutId id="2147483677" r:id="rId18"/>
    <p:sldLayoutId id="2147483678" r:id="rId19"/>
  </p:sldLayoutIdLst>
  <p:hf sldNum="0" hdr="0" ftr="0" dt="0"/>
  <p:txStyles>
    <p:titleStyle>
      <a:lvl1pPr algn="l" defTabSz="914400" rtl="0" eaLnBrk="1" latinLnBrk="0" hangingPunct="1">
        <a:lnSpc>
          <a:spcPct val="90000"/>
        </a:lnSpc>
        <a:spcBef>
          <a:spcPct val="0"/>
        </a:spcBef>
        <a:buNone/>
        <a:defRPr sz="3200" b="0" kern="1200">
          <a:solidFill>
            <a:schemeClr val="accent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athrine.stavnes@nav.no/"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nav.no/"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nav.no/no/lokalt/nordland/relatert-innhold/markedskontakter"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D8B3E3D1-A64F-6C49-A65E-78234E99BA50}"/>
              </a:ext>
            </a:extLst>
          </p:cNvPr>
          <p:cNvSpPr>
            <a:spLocks noGrp="1"/>
          </p:cNvSpPr>
          <p:nvPr>
            <p:ph type="ctrTitle"/>
          </p:nvPr>
        </p:nvSpPr>
        <p:spPr>
          <a:xfrm>
            <a:off x="374151" y="2684746"/>
            <a:ext cx="6345825" cy="2023963"/>
          </a:xfrm>
        </p:spPr>
        <p:txBody>
          <a:bodyPr>
            <a:normAutofit fontScale="90000"/>
          </a:bodyPr>
          <a:lstStyle/>
          <a:p>
            <a:br>
              <a:rPr lang="nb-NO" sz="3200" dirty="0">
                <a:effectLst/>
                <a:latin typeface="Aptos" panose="020B0004020202020204" pitchFamily="34" charset="0"/>
                <a:ea typeface="Aptos" panose="020B0004020202020204" pitchFamily="34" charset="0"/>
                <a:cs typeface="Aptos" panose="020B0004020202020204" pitchFamily="34" charset="0"/>
              </a:rPr>
            </a:br>
            <a:r>
              <a:rPr lang="nb-NO" sz="3200" dirty="0">
                <a:effectLst/>
                <a:latin typeface="Aptos" panose="020B0004020202020204" pitchFamily="34" charset="0"/>
                <a:ea typeface="Aptos" panose="020B0004020202020204" pitchFamily="34" charset="0"/>
                <a:cs typeface="Aptos" panose="020B0004020202020204" pitchFamily="34" charset="0"/>
              </a:rPr>
              <a:t>Brukerutvalget for NAV i Nordland</a:t>
            </a:r>
            <a:br>
              <a:rPr lang="nb-NO" sz="3200" dirty="0">
                <a:effectLst/>
                <a:latin typeface="Aptos" panose="020B0004020202020204" pitchFamily="34" charset="0"/>
                <a:ea typeface="Aptos" panose="020B0004020202020204" pitchFamily="34" charset="0"/>
                <a:cs typeface="Aptos" panose="020B0004020202020204" pitchFamily="34" charset="0"/>
              </a:rPr>
            </a:br>
            <a:r>
              <a:rPr lang="nb-NO" sz="3200" dirty="0">
                <a:effectLst/>
                <a:latin typeface="Aptos" panose="020B0004020202020204" pitchFamily="34" charset="0"/>
                <a:ea typeface="Aptos" panose="020B0004020202020204" pitchFamily="34" charset="0"/>
                <a:cs typeface="Aptos" panose="020B0004020202020204" pitchFamily="34" charset="0"/>
              </a:rPr>
              <a:t>Aktuelt</a:t>
            </a:r>
            <a:r>
              <a:rPr lang="nb-NO" sz="3200" dirty="0">
                <a:latin typeface="Aptos" panose="020B0004020202020204" pitchFamily="34" charset="0"/>
                <a:ea typeface="Aptos" panose="020B0004020202020204" pitchFamily="34" charset="0"/>
                <a:cs typeface="Aptos" panose="020B0004020202020204" pitchFamily="34" charset="0"/>
              </a:rPr>
              <a:t>                                      </a:t>
            </a:r>
            <a:br>
              <a:rPr lang="nb-NO" sz="3200" u="sng" dirty="0">
                <a:effectLst/>
                <a:latin typeface="Aptos" panose="020B0004020202020204" pitchFamily="34" charset="0"/>
                <a:ea typeface="Aptos" panose="020B0004020202020204" pitchFamily="34" charset="0"/>
                <a:cs typeface="Aptos" panose="020B0004020202020204" pitchFamily="34" charset="0"/>
              </a:rPr>
            </a:br>
            <a:r>
              <a:rPr lang="nb-NO" sz="3200" dirty="0">
                <a:effectLst/>
                <a:latin typeface="Aptos" panose="020B0004020202020204" pitchFamily="34" charset="0"/>
                <a:ea typeface="Aptos" panose="020B0004020202020204" pitchFamily="34" charset="0"/>
                <a:cs typeface="Aptos" panose="020B0004020202020204" pitchFamily="34" charset="0"/>
              </a:rPr>
              <a:t> </a:t>
            </a:r>
            <a:br>
              <a:rPr lang="nb-NO" sz="3200" dirty="0">
                <a:effectLst/>
                <a:latin typeface="Aptos" panose="020B0004020202020204" pitchFamily="34" charset="0"/>
                <a:ea typeface="Aptos" panose="020B0004020202020204" pitchFamily="34" charset="0"/>
                <a:cs typeface="Aptos" panose="020B0004020202020204" pitchFamily="34" charset="0"/>
              </a:rPr>
            </a:br>
            <a:endParaRPr lang="nb-NO" sz="3200" b="0" dirty="0"/>
          </a:p>
        </p:txBody>
      </p:sp>
      <p:sp>
        <p:nvSpPr>
          <p:cNvPr id="5" name="Undertittel 4">
            <a:extLst>
              <a:ext uri="{FF2B5EF4-FFF2-40B4-BE49-F238E27FC236}">
                <a16:creationId xmlns:a16="http://schemas.microsoft.com/office/drawing/2014/main" id="{972C9742-7508-1E46-970C-66D5DB19D6F4}"/>
              </a:ext>
            </a:extLst>
          </p:cNvPr>
          <p:cNvSpPr>
            <a:spLocks noGrp="1"/>
          </p:cNvSpPr>
          <p:nvPr>
            <p:ph type="subTitle" idx="1"/>
          </p:nvPr>
        </p:nvSpPr>
        <p:spPr>
          <a:xfrm>
            <a:off x="525314" y="5142463"/>
            <a:ext cx="6031979" cy="1281783"/>
          </a:xfrm>
        </p:spPr>
        <p:txBody>
          <a:bodyPr>
            <a:normAutofit lnSpcReduction="10000"/>
          </a:bodyPr>
          <a:lstStyle/>
          <a:p>
            <a:r>
              <a:rPr lang="nb-NO" dirty="0"/>
              <a:t>02.10.24</a:t>
            </a:r>
          </a:p>
          <a:p>
            <a:r>
              <a:rPr lang="nb-NO" dirty="0">
                <a:hlinkClick r:id="rId3"/>
              </a:rPr>
              <a:t>Cathrine.stavnes@nav.no/</a:t>
            </a:r>
            <a:endParaRPr lang="nb-NO" dirty="0"/>
          </a:p>
          <a:p>
            <a:r>
              <a:rPr lang="nb-NO" dirty="0"/>
              <a:t>Fylkesdirektør NAV Nordland</a:t>
            </a:r>
          </a:p>
        </p:txBody>
      </p:sp>
      <p:sp>
        <p:nvSpPr>
          <p:cNvPr id="10" name="TekstSylinder 9">
            <a:extLst>
              <a:ext uri="{FF2B5EF4-FFF2-40B4-BE49-F238E27FC236}">
                <a16:creationId xmlns:a16="http://schemas.microsoft.com/office/drawing/2014/main" id="{A33C5340-0589-858F-7599-BAB4915D8D86}"/>
              </a:ext>
            </a:extLst>
          </p:cNvPr>
          <p:cNvSpPr txBox="1"/>
          <p:nvPr/>
        </p:nvSpPr>
        <p:spPr>
          <a:xfrm>
            <a:off x="11172130" y="19962"/>
            <a:ext cx="981359" cy="215444"/>
          </a:xfrm>
          <a:prstGeom prst="rect">
            <a:avLst/>
          </a:prstGeom>
          <a:noFill/>
        </p:spPr>
        <p:txBody>
          <a:bodyPr wrap="none" rtlCol="0">
            <a:spAutoFit/>
          </a:bodyPr>
          <a:lstStyle/>
          <a:p>
            <a:r>
              <a:rPr lang="nb-NO" sz="800" b="1" dirty="0">
                <a:solidFill>
                  <a:schemeClr val="tx1">
                    <a:lumMod val="50000"/>
                    <a:lumOff val="50000"/>
                  </a:schemeClr>
                </a:solidFill>
                <a:latin typeface="Arial" panose="020B0604020202020204" pitchFamily="34" charset="0"/>
                <a:cs typeface="Arial" panose="020B0604020202020204" pitchFamily="34" charset="0"/>
              </a:rPr>
              <a:t>Foto: Colourbox</a:t>
            </a:r>
          </a:p>
        </p:txBody>
      </p:sp>
      <p:pic>
        <p:nvPicPr>
          <p:cNvPr id="17" name="Plassholder for bilde 16" descr="Et bilde som inneholder natur, tekst, utendørs, strand&#10;&#10;Automatisk generert beskrivelse">
            <a:extLst>
              <a:ext uri="{FF2B5EF4-FFF2-40B4-BE49-F238E27FC236}">
                <a16:creationId xmlns:a16="http://schemas.microsoft.com/office/drawing/2014/main" id="{3865EED4-68B2-25D4-F9A2-1AB27B905707}"/>
              </a:ext>
            </a:extLst>
          </p:cNvPr>
          <p:cNvPicPr>
            <a:picLocks noGrp="1" noChangeAspect="1"/>
          </p:cNvPicPr>
          <p:nvPr>
            <p:ph type="pic" sz="quarter" idx="11"/>
          </p:nvPr>
        </p:nvPicPr>
        <p:blipFill>
          <a:blip r:embed="rId4"/>
          <a:srcRect l="25260" r="25260"/>
          <a:stretch>
            <a:fillRect/>
          </a:stretch>
        </p:blipFill>
        <p:spPr/>
      </p:pic>
    </p:spTree>
    <p:extLst>
      <p:ext uri="{BB962C8B-B14F-4D97-AF65-F5344CB8AC3E}">
        <p14:creationId xmlns:p14="http://schemas.microsoft.com/office/powerpoint/2010/main" val="3969053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E126601A-F6B3-9823-F76F-CD49F6536B70}"/>
              </a:ext>
            </a:extLst>
          </p:cNvPr>
          <p:cNvPicPr>
            <a:picLocks noChangeAspect="1"/>
          </p:cNvPicPr>
          <p:nvPr/>
        </p:nvPicPr>
        <p:blipFill>
          <a:blip r:embed="rId2"/>
          <a:stretch>
            <a:fillRect/>
          </a:stretch>
        </p:blipFill>
        <p:spPr>
          <a:xfrm>
            <a:off x="0" y="0"/>
            <a:ext cx="12192000" cy="6858000"/>
          </a:xfrm>
          <a:prstGeom prst="rect">
            <a:avLst/>
          </a:prstGeom>
          <a:noFill/>
        </p:spPr>
      </p:pic>
      <p:sp>
        <p:nvSpPr>
          <p:cNvPr id="2" name="AutoShape 2">
            <a:extLst>
              <a:ext uri="{FF2B5EF4-FFF2-40B4-BE49-F238E27FC236}">
                <a16:creationId xmlns:a16="http://schemas.microsoft.com/office/drawing/2014/main" id="{42B0F59E-CB0E-4D33-71E1-C856ECB73EA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Tree>
    <p:extLst>
      <p:ext uri="{BB962C8B-B14F-4D97-AF65-F5344CB8AC3E}">
        <p14:creationId xmlns:p14="http://schemas.microsoft.com/office/powerpoint/2010/main" val="56304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Et bilde som inneholder tekst, kart, skjermbilde&#10;&#10;Automatisk generert beskrivelse">
            <a:extLst>
              <a:ext uri="{FF2B5EF4-FFF2-40B4-BE49-F238E27FC236}">
                <a16:creationId xmlns:a16="http://schemas.microsoft.com/office/drawing/2014/main" id="{AEADE41C-7FEB-CDE8-93CA-872799DCC0CE}"/>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231890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1852374-B738-6BA0-4A10-B37D4317A6CF}"/>
              </a:ext>
            </a:extLst>
          </p:cNvPr>
          <p:cNvSpPr>
            <a:spLocks noGrp="1"/>
          </p:cNvSpPr>
          <p:nvPr>
            <p:ph type="title"/>
          </p:nvPr>
        </p:nvSpPr>
        <p:spPr/>
        <p:txBody>
          <a:bodyPr/>
          <a:lstStyle/>
          <a:p>
            <a:r>
              <a:rPr lang="nb-NO" dirty="0"/>
              <a:t>Helgelandssykehuset + NAV = Inkluderende rekruttering og lavere sykefravær</a:t>
            </a:r>
          </a:p>
        </p:txBody>
      </p:sp>
      <p:sp>
        <p:nvSpPr>
          <p:cNvPr id="3" name="Plassholder for innhold 2">
            <a:extLst>
              <a:ext uri="{FF2B5EF4-FFF2-40B4-BE49-F238E27FC236}">
                <a16:creationId xmlns:a16="http://schemas.microsoft.com/office/drawing/2014/main" id="{274E67FA-7D92-29F6-BE66-318A4F6FE5D9}"/>
              </a:ext>
            </a:extLst>
          </p:cNvPr>
          <p:cNvSpPr>
            <a:spLocks noGrp="1"/>
          </p:cNvSpPr>
          <p:nvPr>
            <p:ph sz="half" idx="1"/>
          </p:nvPr>
        </p:nvSpPr>
        <p:spPr/>
        <p:txBody>
          <a:bodyPr>
            <a:normAutofit fontScale="85000" lnSpcReduction="20000"/>
          </a:bodyPr>
          <a:lstStyle/>
          <a:p>
            <a:pPr algn="ctr"/>
            <a:r>
              <a:rPr lang="nb-NO" b="1" i="0" dirty="0">
                <a:solidFill>
                  <a:srgbClr val="292827"/>
                </a:solidFill>
                <a:effectLst/>
                <a:highlight>
                  <a:srgbClr val="FFFFFF"/>
                </a:highlight>
                <a:latin typeface="var(--article--fonts-playfair)"/>
              </a:rPr>
              <a:t>Stillingene ble skreddersydd for å gi fagarbeidere på sykehuset tid til å gjøre mer av det de kan best, men matchet også Ida-Kristin (29) og Tonje (31) så perfekt at de kom seg tilbake i arbeidslivet</a:t>
            </a:r>
          </a:p>
          <a:p>
            <a:pPr algn="ctr"/>
            <a:r>
              <a:rPr lang="nb-NO" b="0" i="0" dirty="0">
                <a:solidFill>
                  <a:srgbClr val="292827"/>
                </a:solidFill>
                <a:effectLst/>
                <a:highlight>
                  <a:srgbClr val="FFFFFF"/>
                </a:highlight>
                <a:latin typeface="var(--article--fonts-secondary)"/>
              </a:rPr>
              <a:t>– Å ha en jobb, betyr alt, sier Ida-Kristin Hammerhaug. Hun og Tonje Salomonsen peker på Nav og jobbspesialistene Camilla Husnes og Karoline Karoliussen når de skal forklare hvordan de kom seg på innsida av arbeidslivet igjen. Og det til jobber som gir glede, mening og mestring.</a:t>
            </a:r>
          </a:p>
          <a:p>
            <a:pPr algn="ctr"/>
            <a:r>
              <a:rPr lang="nb-NO" sz="1500" dirty="0">
                <a:solidFill>
                  <a:srgbClr val="292827"/>
                </a:solidFill>
                <a:highlight>
                  <a:srgbClr val="FFFFFF"/>
                </a:highlight>
                <a:latin typeface="var(--article--fonts-secondary)"/>
              </a:rPr>
              <a:t>Fra Rana Blad 17.09.24</a:t>
            </a:r>
          </a:p>
          <a:p>
            <a:pPr marL="0" indent="0" algn="ctr">
              <a:buNone/>
            </a:pPr>
            <a:endParaRPr lang="nb-NO" b="0" i="0" dirty="0">
              <a:solidFill>
                <a:srgbClr val="292827"/>
              </a:solidFill>
              <a:effectLst/>
              <a:highlight>
                <a:srgbClr val="FFFFFF"/>
              </a:highlight>
              <a:latin typeface="var(--article--fonts-secondary)"/>
            </a:endParaRPr>
          </a:p>
          <a:p>
            <a:endParaRPr lang="nb-NO" dirty="0"/>
          </a:p>
        </p:txBody>
      </p:sp>
      <p:pic>
        <p:nvPicPr>
          <p:cNvPr id="1026" name="Picture 2" descr="Tilbake i jobb og jobbglidning. NAV-prosjekt i Helgelandssykehuset Rana sykehus. Camilla Husnes, metodeveileder i NAV, Karoline Karoliussen, jobbspesialist i NAV, enhetsleder på N2 medisinsk avdeling, Gerd-Mona Nilsen, Tonje Salomonsen, og Ida-Kristin Hammerhaug som begge er i prosjektstillinger som avdelingsassistenter.">
            <a:extLst>
              <a:ext uri="{FF2B5EF4-FFF2-40B4-BE49-F238E27FC236}">
                <a16:creationId xmlns:a16="http://schemas.microsoft.com/office/drawing/2014/main" id="{51A4DC7D-2232-C76C-7999-218145B92422}"/>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210300" y="1174534"/>
            <a:ext cx="5181600" cy="3865062"/>
          </a:xfrm>
          <a:prstGeom prst="rect">
            <a:avLst/>
          </a:prstGeom>
          <a:noFill/>
          <a:extLst>
            <a:ext uri="{909E8E84-426E-40DD-AFC4-6F175D3DCCD1}">
              <a14:hiddenFill xmlns:a14="http://schemas.microsoft.com/office/drawing/2010/main">
                <a:solidFill>
                  <a:srgbClr val="FFFFFF"/>
                </a:solidFill>
              </a14:hiddenFill>
            </a:ext>
          </a:extLst>
        </p:spPr>
      </p:pic>
      <p:sp>
        <p:nvSpPr>
          <p:cNvPr id="4" name="TekstSylinder 3">
            <a:extLst>
              <a:ext uri="{FF2B5EF4-FFF2-40B4-BE49-F238E27FC236}">
                <a16:creationId xmlns:a16="http://schemas.microsoft.com/office/drawing/2014/main" id="{E7E3995E-723F-BDC6-4D08-FF9C1E5D5900}"/>
              </a:ext>
            </a:extLst>
          </p:cNvPr>
          <p:cNvSpPr txBox="1"/>
          <p:nvPr/>
        </p:nvSpPr>
        <p:spPr>
          <a:xfrm>
            <a:off x="6019800" y="4964543"/>
            <a:ext cx="5948082" cy="2092881"/>
          </a:xfrm>
          <a:prstGeom prst="rect">
            <a:avLst/>
          </a:prstGeom>
          <a:noFill/>
        </p:spPr>
        <p:txBody>
          <a:bodyPr wrap="square" rtlCol="0">
            <a:spAutoFit/>
          </a:bodyPr>
          <a:lstStyle/>
          <a:p>
            <a:r>
              <a:rPr lang="nb-NO" sz="1600" dirty="0"/>
              <a:t>Diagnose; Høyt sykefravær og svært stor arbeidsbelastning</a:t>
            </a:r>
          </a:p>
          <a:p>
            <a:pPr marL="285750" indent="-285750">
              <a:buFont typeface="Arial" panose="020B0604020202020204" pitchFamily="34" charset="0"/>
              <a:buChar char="•"/>
            </a:pPr>
            <a:r>
              <a:rPr lang="nb-NO" sz="1600" dirty="0"/>
              <a:t>NAV Arbeidslivssenter i «ekspertgruppa» sammen med partene på arbeidsplassen</a:t>
            </a:r>
          </a:p>
          <a:p>
            <a:pPr marL="285750" indent="-285750">
              <a:buFont typeface="Arial" panose="020B0604020202020204" pitchFamily="34" charset="0"/>
              <a:buChar char="•"/>
            </a:pPr>
            <a:r>
              <a:rPr lang="nb-NO" sz="1600" dirty="0"/>
              <a:t>Systematisk jobbing med arbeidsmiljø </a:t>
            </a:r>
          </a:p>
          <a:p>
            <a:pPr marL="285750" indent="-285750">
              <a:buFont typeface="Arial" panose="020B0604020202020204" pitchFamily="34" charset="0"/>
              <a:buChar char="•"/>
            </a:pPr>
            <a:r>
              <a:rPr lang="nb-NO" sz="1600" dirty="0"/>
              <a:t>Nye stillinger – arbeidslivssenteret koblet på jobbspesialister fra NAV Rana (flerfaglig jobbing) </a:t>
            </a:r>
          </a:p>
          <a:p>
            <a:pPr marL="285750" indent="-285750">
              <a:buFont typeface="Arial" panose="020B0604020202020204" pitchFamily="34" charset="0"/>
              <a:buChar char="•"/>
            </a:pPr>
            <a:r>
              <a:rPr lang="nb-NO" sz="1600" dirty="0"/>
              <a:t>Fravær fra 15 – 20 % til nå 5-6 %</a:t>
            </a:r>
          </a:p>
          <a:p>
            <a:pPr marL="285750" indent="-285750">
              <a:buFont typeface="Arial" panose="020B0604020202020204" pitchFamily="34" charset="0"/>
              <a:buChar char="•"/>
            </a:pPr>
            <a:endParaRPr lang="nb-NO" dirty="0"/>
          </a:p>
        </p:txBody>
      </p:sp>
    </p:spTree>
    <p:extLst>
      <p:ext uri="{BB962C8B-B14F-4D97-AF65-F5344CB8AC3E}">
        <p14:creationId xmlns:p14="http://schemas.microsoft.com/office/powerpoint/2010/main" val="239604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t bilde som inneholder tekst, klær, person, sko&#10;&#10;Automatisk generert beskrivelse">
            <a:extLst>
              <a:ext uri="{FF2B5EF4-FFF2-40B4-BE49-F238E27FC236}">
                <a16:creationId xmlns:a16="http://schemas.microsoft.com/office/drawing/2014/main" id="{BDD1F344-49A8-EDBE-8B65-6C4519168B8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b="25583"/>
          <a:stretch/>
        </p:blipFill>
        <p:spPr bwMode="auto">
          <a:xfrm>
            <a:off x="5762270" y="1391674"/>
            <a:ext cx="5247861" cy="4351338"/>
          </a:xfrm>
          <a:prstGeom prst="rect">
            <a:avLst/>
          </a:prstGeom>
          <a:solidFill>
            <a:srgbClr val="FFFFFF"/>
          </a:solidFill>
        </p:spPr>
      </p:pic>
      <p:pic>
        <p:nvPicPr>
          <p:cNvPr id="3" name="Plassholder for innhold 2" descr="Et bilde som inneholder tekst, klær, mann, person&#10;&#10;Automatisk generert beskrivelse">
            <a:extLst>
              <a:ext uri="{FF2B5EF4-FFF2-40B4-BE49-F238E27FC236}">
                <a16:creationId xmlns:a16="http://schemas.microsoft.com/office/drawing/2014/main" id="{4CD83060-B80B-8960-83D6-87ED69019D54}"/>
              </a:ext>
            </a:extLst>
          </p:cNvPr>
          <p:cNvPicPr>
            <a:picLocks noGrp="1" noChangeAspect="1"/>
          </p:cNvPicPr>
          <p:nvPr>
            <p:ph type="pic" sz="quarter" idx="18"/>
          </p:nvPr>
        </p:nvPicPr>
        <p:blipFill>
          <a:blip r:embed="rId3"/>
          <a:srcRect r="-3" b="1708"/>
          <a:stretch/>
        </p:blipFill>
        <p:spPr>
          <a:xfrm>
            <a:off x="20" y="1"/>
            <a:ext cx="6052880" cy="6857999"/>
          </a:xfrm>
          <a:prstGeom prst="rect">
            <a:avLst/>
          </a:prstGeom>
          <a:noFill/>
        </p:spPr>
      </p:pic>
      <p:sp>
        <p:nvSpPr>
          <p:cNvPr id="1041" name="Title 3">
            <a:extLst>
              <a:ext uri="{FF2B5EF4-FFF2-40B4-BE49-F238E27FC236}">
                <a16:creationId xmlns:a16="http://schemas.microsoft.com/office/drawing/2014/main" id="{6B01A4EB-D517-5D49-A61C-67AFBAEAC6DB}"/>
              </a:ext>
            </a:extLst>
          </p:cNvPr>
          <p:cNvSpPr>
            <a:spLocks noGrp="1"/>
          </p:cNvSpPr>
          <p:nvPr>
            <p:ph type="title"/>
          </p:nvPr>
        </p:nvSpPr>
        <p:spPr>
          <a:xfrm>
            <a:off x="6139102" y="355163"/>
            <a:ext cx="5247861" cy="1072080"/>
          </a:xfrm>
        </p:spPr>
        <p:txBody>
          <a:bodyPr anchor="ctr">
            <a:normAutofit/>
          </a:bodyPr>
          <a:lstStyle/>
          <a:p>
            <a:r>
              <a:rPr lang="en-US" sz="2500" dirty="0" err="1"/>
              <a:t>Samarbeid</a:t>
            </a:r>
            <a:r>
              <a:rPr lang="en-US" sz="2500" dirty="0"/>
              <a:t> med Boreal og Temporary Space (</a:t>
            </a:r>
            <a:r>
              <a:rPr lang="en-US" sz="2500" dirty="0" err="1"/>
              <a:t>Momek</a:t>
            </a:r>
            <a:r>
              <a:rPr lang="en-US" sz="2500" dirty="0"/>
              <a:t> Invest)</a:t>
            </a:r>
          </a:p>
        </p:txBody>
      </p:sp>
    </p:spTree>
    <p:extLst>
      <p:ext uri="{BB962C8B-B14F-4D97-AF65-F5344CB8AC3E}">
        <p14:creationId xmlns:p14="http://schemas.microsoft.com/office/powerpoint/2010/main" val="2193206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0" name="Rett linje 89">
            <a:extLst>
              <a:ext uri="{FF2B5EF4-FFF2-40B4-BE49-F238E27FC236}">
                <a16:creationId xmlns:a16="http://schemas.microsoft.com/office/drawing/2014/main" id="{5E9D5AC9-DBF2-EF4E-855A-EB2E6A50D80D}"/>
              </a:ext>
            </a:extLst>
          </p:cNvPr>
          <p:cNvCxnSpPr>
            <a:cxnSpLocks/>
            <a:stCxn id="82" idx="2"/>
            <a:endCxn id="85" idx="0"/>
          </p:cNvCxnSpPr>
          <p:nvPr/>
        </p:nvCxnSpPr>
        <p:spPr>
          <a:xfrm flipH="1">
            <a:off x="3881873" y="2986338"/>
            <a:ext cx="1" cy="170067"/>
          </a:xfrm>
          <a:prstGeom prst="line">
            <a:avLst/>
          </a:prstGeom>
          <a:ln w="28575">
            <a:solidFill>
              <a:srgbClr val="337C9B"/>
            </a:solidFill>
          </a:ln>
        </p:spPr>
        <p:style>
          <a:lnRef idx="1">
            <a:schemeClr val="accent1"/>
          </a:lnRef>
          <a:fillRef idx="0">
            <a:schemeClr val="accent1"/>
          </a:fillRef>
          <a:effectRef idx="0">
            <a:schemeClr val="accent1"/>
          </a:effectRef>
          <a:fontRef idx="minor">
            <a:schemeClr val="tx1"/>
          </a:fontRef>
        </p:style>
      </p:cxnSp>
      <p:sp>
        <p:nvSpPr>
          <p:cNvPr id="2" name="Avrundet rektangel 1">
            <a:extLst>
              <a:ext uri="{FF2B5EF4-FFF2-40B4-BE49-F238E27FC236}">
                <a16:creationId xmlns:a16="http://schemas.microsoft.com/office/drawing/2014/main" id="{C09160C4-12AF-EF4B-87EF-8F5631CB8789}"/>
              </a:ext>
            </a:extLst>
          </p:cNvPr>
          <p:cNvSpPr/>
          <p:nvPr/>
        </p:nvSpPr>
        <p:spPr>
          <a:xfrm>
            <a:off x="4103180" y="836712"/>
            <a:ext cx="4752528" cy="720080"/>
          </a:xfrm>
          <a:prstGeom prst="roundRect">
            <a:avLst>
              <a:gd name="adj" fmla="val 6611"/>
            </a:avLst>
          </a:prstGeom>
          <a:solidFill>
            <a:srgbClr val="99B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solidFill>
                  <a:schemeClr val="tx1"/>
                </a:solidFill>
              </a:rPr>
              <a:t>Arbeids- og velferdsdirektoratet</a:t>
            </a:r>
          </a:p>
        </p:txBody>
      </p:sp>
      <p:cxnSp>
        <p:nvCxnSpPr>
          <p:cNvPr id="22" name="Rett linje 21">
            <a:extLst>
              <a:ext uri="{FF2B5EF4-FFF2-40B4-BE49-F238E27FC236}">
                <a16:creationId xmlns:a16="http://schemas.microsoft.com/office/drawing/2014/main" id="{D12D7898-BB1C-B74C-885F-5577DDDFAC23}"/>
              </a:ext>
            </a:extLst>
          </p:cNvPr>
          <p:cNvCxnSpPr>
            <a:cxnSpLocks/>
          </p:cNvCxnSpPr>
          <p:nvPr/>
        </p:nvCxnSpPr>
        <p:spPr>
          <a:xfrm flipV="1">
            <a:off x="4948573" y="1617770"/>
            <a:ext cx="0" cy="4187495"/>
          </a:xfrm>
          <a:prstGeom prst="line">
            <a:avLst/>
          </a:prstGeom>
          <a:ln w="28575">
            <a:solidFill>
              <a:srgbClr val="337C9B"/>
            </a:solidFill>
          </a:ln>
        </p:spPr>
        <p:style>
          <a:lnRef idx="1">
            <a:schemeClr val="accent1"/>
          </a:lnRef>
          <a:fillRef idx="0">
            <a:schemeClr val="accent1"/>
          </a:fillRef>
          <a:effectRef idx="0">
            <a:schemeClr val="accent1"/>
          </a:effectRef>
          <a:fontRef idx="minor">
            <a:schemeClr val="tx1"/>
          </a:fontRef>
        </p:style>
      </p:cxnSp>
      <p:cxnSp>
        <p:nvCxnSpPr>
          <p:cNvPr id="41" name="Rett linje 40">
            <a:extLst>
              <a:ext uri="{FF2B5EF4-FFF2-40B4-BE49-F238E27FC236}">
                <a16:creationId xmlns:a16="http://schemas.microsoft.com/office/drawing/2014/main" id="{11B01345-E98C-464A-9993-04FDE462D581}"/>
              </a:ext>
            </a:extLst>
          </p:cNvPr>
          <p:cNvCxnSpPr>
            <a:cxnSpLocks/>
          </p:cNvCxnSpPr>
          <p:nvPr/>
        </p:nvCxnSpPr>
        <p:spPr>
          <a:xfrm flipH="1" flipV="1">
            <a:off x="8086641" y="1617770"/>
            <a:ext cx="1881" cy="3431212"/>
          </a:xfrm>
          <a:prstGeom prst="line">
            <a:avLst/>
          </a:prstGeom>
          <a:ln w="28575">
            <a:solidFill>
              <a:srgbClr val="337C9B"/>
            </a:solidFill>
          </a:ln>
        </p:spPr>
        <p:style>
          <a:lnRef idx="1">
            <a:schemeClr val="accent1"/>
          </a:lnRef>
          <a:fillRef idx="0">
            <a:schemeClr val="accent1"/>
          </a:fillRef>
          <a:effectRef idx="0">
            <a:schemeClr val="accent1"/>
          </a:effectRef>
          <a:fontRef idx="minor">
            <a:schemeClr val="tx1"/>
          </a:fontRef>
        </p:style>
      </p:cxnSp>
      <p:cxnSp>
        <p:nvCxnSpPr>
          <p:cNvPr id="47" name="Rett linje 46">
            <a:extLst>
              <a:ext uri="{FF2B5EF4-FFF2-40B4-BE49-F238E27FC236}">
                <a16:creationId xmlns:a16="http://schemas.microsoft.com/office/drawing/2014/main" id="{02947B20-EF2A-F743-B500-75B5D3FAAC60}"/>
              </a:ext>
            </a:extLst>
          </p:cNvPr>
          <p:cNvCxnSpPr>
            <a:cxnSpLocks/>
          </p:cNvCxnSpPr>
          <p:nvPr/>
        </p:nvCxnSpPr>
        <p:spPr>
          <a:xfrm flipV="1">
            <a:off x="7509205" y="1617770"/>
            <a:ext cx="0" cy="4186800"/>
          </a:xfrm>
          <a:prstGeom prst="line">
            <a:avLst/>
          </a:prstGeom>
          <a:ln w="28575">
            <a:solidFill>
              <a:srgbClr val="337C9B"/>
            </a:solidFill>
          </a:ln>
        </p:spPr>
        <p:style>
          <a:lnRef idx="1">
            <a:schemeClr val="accent1"/>
          </a:lnRef>
          <a:fillRef idx="0">
            <a:schemeClr val="accent1"/>
          </a:fillRef>
          <a:effectRef idx="0">
            <a:schemeClr val="accent1"/>
          </a:effectRef>
          <a:fontRef idx="minor">
            <a:schemeClr val="tx1"/>
          </a:fontRef>
        </p:style>
      </p:cxnSp>
      <p:sp>
        <p:nvSpPr>
          <p:cNvPr id="70" name="TekstSylinder 69">
            <a:extLst>
              <a:ext uri="{FF2B5EF4-FFF2-40B4-BE49-F238E27FC236}">
                <a16:creationId xmlns:a16="http://schemas.microsoft.com/office/drawing/2014/main" id="{0686F410-BE1D-5948-B90B-21EC5A1B276F}"/>
              </a:ext>
            </a:extLst>
          </p:cNvPr>
          <p:cNvSpPr txBox="1"/>
          <p:nvPr/>
        </p:nvSpPr>
        <p:spPr>
          <a:xfrm>
            <a:off x="5376251" y="1749802"/>
            <a:ext cx="2136836" cy="276999"/>
          </a:xfrm>
          <a:prstGeom prst="rect">
            <a:avLst/>
          </a:prstGeom>
          <a:noFill/>
        </p:spPr>
        <p:txBody>
          <a:bodyPr wrap="square" rtlCol="0">
            <a:spAutoFit/>
          </a:bodyPr>
          <a:lstStyle/>
          <a:p>
            <a:pPr algn="ctr"/>
            <a:r>
              <a:rPr lang="nb-NO" sz="1200" dirty="0"/>
              <a:t>Ytelseslinjen</a:t>
            </a:r>
          </a:p>
        </p:txBody>
      </p:sp>
      <p:sp>
        <p:nvSpPr>
          <p:cNvPr id="71" name="Avrundet rektangel 70">
            <a:extLst>
              <a:ext uri="{FF2B5EF4-FFF2-40B4-BE49-F238E27FC236}">
                <a16:creationId xmlns:a16="http://schemas.microsoft.com/office/drawing/2014/main" id="{46A9CD14-E077-BE4D-A8F7-5408476B8E99}"/>
              </a:ext>
            </a:extLst>
          </p:cNvPr>
          <p:cNvSpPr/>
          <p:nvPr/>
        </p:nvSpPr>
        <p:spPr>
          <a:xfrm>
            <a:off x="5570594" y="2230751"/>
            <a:ext cx="1717624" cy="755587"/>
          </a:xfrm>
          <a:prstGeom prst="roundRect">
            <a:avLst>
              <a:gd name="adj" fmla="val 5490"/>
            </a:avLst>
          </a:prstGeom>
          <a:solidFill>
            <a:srgbClr val="CCDEE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nb-NO" sz="1600" dirty="0">
                <a:solidFill>
                  <a:schemeClr val="tx1"/>
                </a:solidFill>
              </a:rPr>
              <a:t>NAV Arbeid og ytelser</a:t>
            </a:r>
            <a:endParaRPr lang="nb-NO" sz="1200" dirty="0">
              <a:solidFill>
                <a:schemeClr val="tx1"/>
              </a:solidFill>
            </a:endParaRPr>
          </a:p>
        </p:txBody>
      </p:sp>
      <p:sp>
        <p:nvSpPr>
          <p:cNvPr id="74" name="Avrundet rektangel 73">
            <a:extLst>
              <a:ext uri="{FF2B5EF4-FFF2-40B4-BE49-F238E27FC236}">
                <a16:creationId xmlns:a16="http://schemas.microsoft.com/office/drawing/2014/main" id="{94592955-87BC-F34B-9C19-2980C2DB25AD}"/>
              </a:ext>
            </a:extLst>
          </p:cNvPr>
          <p:cNvSpPr/>
          <p:nvPr/>
        </p:nvSpPr>
        <p:spPr>
          <a:xfrm>
            <a:off x="5565049" y="3170162"/>
            <a:ext cx="1717624" cy="755587"/>
          </a:xfrm>
          <a:prstGeom prst="roundRect">
            <a:avLst>
              <a:gd name="adj" fmla="val 5490"/>
            </a:avLst>
          </a:prstGeom>
          <a:solidFill>
            <a:srgbClr val="CCDEE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nb-NO" sz="1600" dirty="0">
                <a:solidFill>
                  <a:schemeClr val="tx1"/>
                </a:solidFill>
              </a:rPr>
              <a:t>NAV Familie- og pensjonsytelser</a:t>
            </a:r>
            <a:endParaRPr lang="nb-NO" sz="1200" dirty="0">
              <a:solidFill>
                <a:schemeClr val="tx1"/>
              </a:solidFill>
            </a:endParaRPr>
          </a:p>
        </p:txBody>
      </p:sp>
      <p:sp>
        <p:nvSpPr>
          <p:cNvPr id="75" name="Avrundet rektangel 74">
            <a:extLst>
              <a:ext uri="{FF2B5EF4-FFF2-40B4-BE49-F238E27FC236}">
                <a16:creationId xmlns:a16="http://schemas.microsoft.com/office/drawing/2014/main" id="{6EC24E35-D470-3F4B-9120-12D5DD144CFB}"/>
              </a:ext>
            </a:extLst>
          </p:cNvPr>
          <p:cNvSpPr/>
          <p:nvPr/>
        </p:nvSpPr>
        <p:spPr>
          <a:xfrm>
            <a:off x="5570316" y="4109573"/>
            <a:ext cx="1717624" cy="755587"/>
          </a:xfrm>
          <a:prstGeom prst="roundRect">
            <a:avLst>
              <a:gd name="adj" fmla="val 5490"/>
            </a:avLst>
          </a:prstGeom>
          <a:solidFill>
            <a:srgbClr val="CCDEE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nb-NO" sz="1600" dirty="0">
                <a:solidFill>
                  <a:schemeClr val="tx1"/>
                </a:solidFill>
              </a:rPr>
              <a:t>NAV Kontroll</a:t>
            </a:r>
            <a:endParaRPr lang="nb-NO" sz="1200" dirty="0">
              <a:solidFill>
                <a:schemeClr val="tx1"/>
              </a:solidFill>
            </a:endParaRPr>
          </a:p>
        </p:txBody>
      </p:sp>
      <p:sp>
        <p:nvSpPr>
          <p:cNvPr id="76" name="Avrundet rektangel 75">
            <a:extLst>
              <a:ext uri="{FF2B5EF4-FFF2-40B4-BE49-F238E27FC236}">
                <a16:creationId xmlns:a16="http://schemas.microsoft.com/office/drawing/2014/main" id="{99587B09-A892-1C40-9EA3-6640FB1AEEE0}"/>
              </a:ext>
            </a:extLst>
          </p:cNvPr>
          <p:cNvSpPr/>
          <p:nvPr/>
        </p:nvSpPr>
        <p:spPr>
          <a:xfrm>
            <a:off x="5571460" y="5048983"/>
            <a:ext cx="1717624" cy="755587"/>
          </a:xfrm>
          <a:prstGeom prst="roundRect">
            <a:avLst>
              <a:gd name="adj" fmla="val 5490"/>
            </a:avLst>
          </a:prstGeom>
          <a:solidFill>
            <a:srgbClr val="CCDEE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nb-NO" sz="1600" dirty="0">
                <a:solidFill>
                  <a:schemeClr val="tx1"/>
                </a:solidFill>
              </a:rPr>
              <a:t>NAV Klageinstans</a:t>
            </a:r>
            <a:endParaRPr lang="nb-NO" sz="1200" dirty="0">
              <a:solidFill>
                <a:schemeClr val="tx1"/>
              </a:solidFill>
            </a:endParaRPr>
          </a:p>
        </p:txBody>
      </p:sp>
      <p:cxnSp>
        <p:nvCxnSpPr>
          <p:cNvPr id="77" name="Rett linje 76">
            <a:extLst>
              <a:ext uri="{FF2B5EF4-FFF2-40B4-BE49-F238E27FC236}">
                <a16:creationId xmlns:a16="http://schemas.microsoft.com/office/drawing/2014/main" id="{2E0C4756-4FAD-394D-9976-B995DB412B98}"/>
              </a:ext>
            </a:extLst>
          </p:cNvPr>
          <p:cNvCxnSpPr>
            <a:cxnSpLocks/>
          </p:cNvCxnSpPr>
          <p:nvPr/>
        </p:nvCxnSpPr>
        <p:spPr>
          <a:xfrm flipH="1" flipV="1">
            <a:off x="7364818" y="2602076"/>
            <a:ext cx="144016" cy="1"/>
          </a:xfrm>
          <a:prstGeom prst="line">
            <a:avLst/>
          </a:prstGeom>
          <a:ln w="28575">
            <a:solidFill>
              <a:srgbClr val="337C9B"/>
            </a:solidFill>
          </a:ln>
        </p:spPr>
        <p:style>
          <a:lnRef idx="1">
            <a:schemeClr val="accent1"/>
          </a:lnRef>
          <a:fillRef idx="0">
            <a:schemeClr val="accent1"/>
          </a:fillRef>
          <a:effectRef idx="0">
            <a:schemeClr val="accent1"/>
          </a:effectRef>
          <a:fontRef idx="minor">
            <a:schemeClr val="tx1"/>
          </a:fontRef>
        </p:style>
      </p:cxnSp>
      <p:cxnSp>
        <p:nvCxnSpPr>
          <p:cNvPr id="78" name="Rett linje 77">
            <a:extLst>
              <a:ext uri="{FF2B5EF4-FFF2-40B4-BE49-F238E27FC236}">
                <a16:creationId xmlns:a16="http://schemas.microsoft.com/office/drawing/2014/main" id="{675C497C-76FA-2F48-9D35-42F7536A3400}"/>
              </a:ext>
            </a:extLst>
          </p:cNvPr>
          <p:cNvCxnSpPr>
            <a:cxnSpLocks/>
          </p:cNvCxnSpPr>
          <p:nvPr/>
        </p:nvCxnSpPr>
        <p:spPr>
          <a:xfrm flipH="1" flipV="1">
            <a:off x="7364818" y="3536189"/>
            <a:ext cx="144016" cy="1"/>
          </a:xfrm>
          <a:prstGeom prst="line">
            <a:avLst/>
          </a:prstGeom>
          <a:ln w="28575">
            <a:solidFill>
              <a:srgbClr val="337C9B"/>
            </a:solidFill>
          </a:ln>
        </p:spPr>
        <p:style>
          <a:lnRef idx="1">
            <a:schemeClr val="accent1"/>
          </a:lnRef>
          <a:fillRef idx="0">
            <a:schemeClr val="accent1"/>
          </a:fillRef>
          <a:effectRef idx="0">
            <a:schemeClr val="accent1"/>
          </a:effectRef>
          <a:fontRef idx="minor">
            <a:schemeClr val="tx1"/>
          </a:fontRef>
        </p:style>
      </p:cxnSp>
      <p:cxnSp>
        <p:nvCxnSpPr>
          <p:cNvPr id="79" name="Rett linje 78">
            <a:extLst>
              <a:ext uri="{FF2B5EF4-FFF2-40B4-BE49-F238E27FC236}">
                <a16:creationId xmlns:a16="http://schemas.microsoft.com/office/drawing/2014/main" id="{D24DB20C-E505-6044-98BD-D9F7F9207C56}"/>
              </a:ext>
            </a:extLst>
          </p:cNvPr>
          <p:cNvCxnSpPr>
            <a:cxnSpLocks/>
          </p:cNvCxnSpPr>
          <p:nvPr/>
        </p:nvCxnSpPr>
        <p:spPr>
          <a:xfrm flipH="1" flipV="1">
            <a:off x="7364818" y="4470301"/>
            <a:ext cx="144016" cy="1"/>
          </a:xfrm>
          <a:prstGeom prst="line">
            <a:avLst/>
          </a:prstGeom>
          <a:ln w="28575">
            <a:solidFill>
              <a:srgbClr val="337C9B"/>
            </a:solidFill>
          </a:ln>
        </p:spPr>
        <p:style>
          <a:lnRef idx="1">
            <a:schemeClr val="accent1"/>
          </a:lnRef>
          <a:fillRef idx="0">
            <a:schemeClr val="accent1"/>
          </a:fillRef>
          <a:effectRef idx="0">
            <a:schemeClr val="accent1"/>
          </a:effectRef>
          <a:fontRef idx="minor">
            <a:schemeClr val="tx1"/>
          </a:fontRef>
        </p:style>
      </p:cxnSp>
      <p:cxnSp>
        <p:nvCxnSpPr>
          <p:cNvPr id="80" name="Rett linje 79">
            <a:extLst>
              <a:ext uri="{FF2B5EF4-FFF2-40B4-BE49-F238E27FC236}">
                <a16:creationId xmlns:a16="http://schemas.microsoft.com/office/drawing/2014/main" id="{12CDF280-F203-9E47-868D-C670BD4C242C}"/>
              </a:ext>
            </a:extLst>
          </p:cNvPr>
          <p:cNvCxnSpPr>
            <a:cxnSpLocks/>
          </p:cNvCxnSpPr>
          <p:nvPr/>
        </p:nvCxnSpPr>
        <p:spPr>
          <a:xfrm flipH="1" flipV="1">
            <a:off x="7366944" y="5415010"/>
            <a:ext cx="144016" cy="1"/>
          </a:xfrm>
          <a:prstGeom prst="line">
            <a:avLst/>
          </a:prstGeom>
          <a:ln w="28575">
            <a:solidFill>
              <a:srgbClr val="337C9B"/>
            </a:solidFill>
          </a:ln>
        </p:spPr>
        <p:style>
          <a:lnRef idx="1">
            <a:schemeClr val="accent1"/>
          </a:lnRef>
          <a:fillRef idx="0">
            <a:schemeClr val="accent1"/>
          </a:fillRef>
          <a:effectRef idx="0">
            <a:schemeClr val="accent1"/>
          </a:effectRef>
          <a:fontRef idx="minor">
            <a:schemeClr val="tx1"/>
          </a:fontRef>
        </p:style>
      </p:cxnSp>
      <p:cxnSp>
        <p:nvCxnSpPr>
          <p:cNvPr id="81" name="Rett linje 80">
            <a:extLst>
              <a:ext uri="{FF2B5EF4-FFF2-40B4-BE49-F238E27FC236}">
                <a16:creationId xmlns:a16="http://schemas.microsoft.com/office/drawing/2014/main" id="{038B4BCF-7B9C-6445-A439-994F9F9D089F}"/>
              </a:ext>
            </a:extLst>
          </p:cNvPr>
          <p:cNvCxnSpPr>
            <a:cxnSpLocks/>
          </p:cNvCxnSpPr>
          <p:nvPr/>
        </p:nvCxnSpPr>
        <p:spPr>
          <a:xfrm>
            <a:off x="6163528" y="2085515"/>
            <a:ext cx="438598" cy="0"/>
          </a:xfrm>
          <a:prstGeom prst="line">
            <a:avLst/>
          </a:prstGeom>
          <a:ln w="28575">
            <a:solidFill>
              <a:srgbClr val="337C9B"/>
            </a:solidFill>
          </a:ln>
        </p:spPr>
        <p:style>
          <a:lnRef idx="1">
            <a:schemeClr val="accent1"/>
          </a:lnRef>
          <a:fillRef idx="0">
            <a:schemeClr val="accent1"/>
          </a:fillRef>
          <a:effectRef idx="0">
            <a:schemeClr val="accent1"/>
          </a:effectRef>
          <a:fontRef idx="minor">
            <a:schemeClr val="tx1"/>
          </a:fontRef>
        </p:style>
      </p:cxnSp>
      <p:sp>
        <p:nvSpPr>
          <p:cNvPr id="82" name="Avrundet rektangel 81">
            <a:extLst>
              <a:ext uri="{FF2B5EF4-FFF2-40B4-BE49-F238E27FC236}">
                <a16:creationId xmlns:a16="http://schemas.microsoft.com/office/drawing/2014/main" id="{6EF67821-43A1-0143-8035-2F01866CFC96}"/>
              </a:ext>
            </a:extLst>
          </p:cNvPr>
          <p:cNvSpPr/>
          <p:nvPr/>
        </p:nvSpPr>
        <p:spPr>
          <a:xfrm>
            <a:off x="3023061" y="2230751"/>
            <a:ext cx="1717624" cy="755587"/>
          </a:xfrm>
          <a:prstGeom prst="roundRect">
            <a:avLst>
              <a:gd name="adj" fmla="val 5490"/>
            </a:avLst>
          </a:prstGeom>
          <a:solidFill>
            <a:srgbClr val="CCDEE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nb-NO" sz="1600" dirty="0">
                <a:solidFill>
                  <a:schemeClr val="tx1"/>
                </a:solidFill>
              </a:rPr>
              <a:t>NAV Fylke</a:t>
            </a:r>
          </a:p>
          <a:p>
            <a:pPr algn="ctr"/>
            <a:r>
              <a:rPr lang="nb-NO" sz="1200" dirty="0">
                <a:solidFill>
                  <a:schemeClr val="tx1"/>
                </a:solidFill>
              </a:rPr>
              <a:t>med spesialenheter</a:t>
            </a:r>
          </a:p>
        </p:txBody>
      </p:sp>
      <p:sp>
        <p:nvSpPr>
          <p:cNvPr id="83" name="TekstSylinder 82">
            <a:extLst>
              <a:ext uri="{FF2B5EF4-FFF2-40B4-BE49-F238E27FC236}">
                <a16:creationId xmlns:a16="http://schemas.microsoft.com/office/drawing/2014/main" id="{C8E169BF-8915-904B-8D10-5925A9D4DD63}"/>
              </a:ext>
            </a:extLst>
          </p:cNvPr>
          <p:cNvSpPr txBox="1"/>
          <p:nvPr/>
        </p:nvSpPr>
        <p:spPr>
          <a:xfrm>
            <a:off x="2796475" y="1750099"/>
            <a:ext cx="2325696" cy="276999"/>
          </a:xfrm>
          <a:prstGeom prst="rect">
            <a:avLst/>
          </a:prstGeom>
          <a:noFill/>
        </p:spPr>
        <p:txBody>
          <a:bodyPr wrap="square" rtlCol="0">
            <a:spAutoFit/>
          </a:bodyPr>
          <a:lstStyle/>
          <a:p>
            <a:pPr algn="ctr"/>
            <a:r>
              <a:rPr lang="nb-NO" sz="1200" dirty="0"/>
              <a:t>Arbeids- og tjenestelinjen</a:t>
            </a:r>
          </a:p>
        </p:txBody>
      </p:sp>
      <p:cxnSp>
        <p:nvCxnSpPr>
          <p:cNvPr id="84" name="Rett linje 83">
            <a:extLst>
              <a:ext uri="{FF2B5EF4-FFF2-40B4-BE49-F238E27FC236}">
                <a16:creationId xmlns:a16="http://schemas.microsoft.com/office/drawing/2014/main" id="{561558CE-8C1A-A543-A407-A96B95D427F8}"/>
              </a:ext>
            </a:extLst>
          </p:cNvPr>
          <p:cNvCxnSpPr>
            <a:cxnSpLocks/>
          </p:cNvCxnSpPr>
          <p:nvPr/>
        </p:nvCxnSpPr>
        <p:spPr>
          <a:xfrm>
            <a:off x="3668016" y="2086734"/>
            <a:ext cx="438598" cy="0"/>
          </a:xfrm>
          <a:prstGeom prst="line">
            <a:avLst/>
          </a:prstGeom>
          <a:ln w="28575">
            <a:solidFill>
              <a:srgbClr val="337C9B"/>
            </a:solidFill>
          </a:ln>
        </p:spPr>
        <p:style>
          <a:lnRef idx="1">
            <a:schemeClr val="accent1"/>
          </a:lnRef>
          <a:fillRef idx="0">
            <a:schemeClr val="accent1"/>
          </a:fillRef>
          <a:effectRef idx="0">
            <a:schemeClr val="accent1"/>
          </a:effectRef>
          <a:fontRef idx="minor">
            <a:schemeClr val="tx1"/>
          </a:fontRef>
        </p:style>
      </p:cxnSp>
      <p:sp>
        <p:nvSpPr>
          <p:cNvPr id="85" name="Avrundet rektangel 84">
            <a:extLst>
              <a:ext uri="{FF2B5EF4-FFF2-40B4-BE49-F238E27FC236}">
                <a16:creationId xmlns:a16="http://schemas.microsoft.com/office/drawing/2014/main" id="{BA7AEE64-1F1F-914B-89B8-954ADFE4EE15}"/>
              </a:ext>
            </a:extLst>
          </p:cNvPr>
          <p:cNvSpPr/>
          <p:nvPr/>
        </p:nvSpPr>
        <p:spPr>
          <a:xfrm>
            <a:off x="3023060" y="3156405"/>
            <a:ext cx="1717624" cy="755587"/>
          </a:xfrm>
          <a:prstGeom prst="roundRect">
            <a:avLst>
              <a:gd name="adj" fmla="val 5490"/>
            </a:avLst>
          </a:prstGeom>
          <a:solidFill>
            <a:srgbClr val="CCDEE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nb-NO" sz="1600" dirty="0">
                <a:solidFill>
                  <a:schemeClr val="tx1"/>
                </a:solidFill>
              </a:rPr>
              <a:t>NAV-kontor</a:t>
            </a:r>
            <a:endParaRPr lang="nb-NO" sz="1200" dirty="0">
              <a:solidFill>
                <a:schemeClr val="tx1"/>
              </a:solidFill>
            </a:endParaRPr>
          </a:p>
        </p:txBody>
      </p:sp>
      <p:sp>
        <p:nvSpPr>
          <p:cNvPr id="86" name="Avrundet rektangel 85">
            <a:extLst>
              <a:ext uri="{FF2B5EF4-FFF2-40B4-BE49-F238E27FC236}">
                <a16:creationId xmlns:a16="http://schemas.microsoft.com/office/drawing/2014/main" id="{0B8E0F12-0507-9B47-B6C2-DC982EEF255E}"/>
              </a:ext>
            </a:extLst>
          </p:cNvPr>
          <p:cNvSpPr/>
          <p:nvPr/>
        </p:nvSpPr>
        <p:spPr>
          <a:xfrm>
            <a:off x="3023060" y="4214279"/>
            <a:ext cx="1717624" cy="755587"/>
          </a:xfrm>
          <a:prstGeom prst="roundRect">
            <a:avLst>
              <a:gd name="adj" fmla="val 5490"/>
            </a:avLst>
          </a:prstGeom>
          <a:solidFill>
            <a:srgbClr val="CCDEE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nb-NO" sz="1600" dirty="0">
                <a:solidFill>
                  <a:schemeClr val="tx1"/>
                </a:solidFill>
              </a:rPr>
              <a:t>NAV Kontaktsenter</a:t>
            </a:r>
            <a:endParaRPr lang="nb-NO" sz="1200" dirty="0">
              <a:solidFill>
                <a:schemeClr val="tx1"/>
              </a:solidFill>
            </a:endParaRPr>
          </a:p>
        </p:txBody>
      </p:sp>
      <p:sp>
        <p:nvSpPr>
          <p:cNvPr id="87" name="Avrundet rektangel 86">
            <a:extLst>
              <a:ext uri="{FF2B5EF4-FFF2-40B4-BE49-F238E27FC236}">
                <a16:creationId xmlns:a16="http://schemas.microsoft.com/office/drawing/2014/main" id="{C89835A7-5DB8-0048-B570-47481C57BCF5}"/>
              </a:ext>
            </a:extLst>
          </p:cNvPr>
          <p:cNvSpPr/>
          <p:nvPr/>
        </p:nvSpPr>
        <p:spPr>
          <a:xfrm>
            <a:off x="3023060" y="5048983"/>
            <a:ext cx="1717624" cy="755587"/>
          </a:xfrm>
          <a:prstGeom prst="roundRect">
            <a:avLst>
              <a:gd name="adj" fmla="val 5490"/>
            </a:avLst>
          </a:prstGeom>
          <a:solidFill>
            <a:srgbClr val="CCDEE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nb-NO" sz="1600" dirty="0">
                <a:solidFill>
                  <a:schemeClr val="tx1"/>
                </a:solidFill>
              </a:rPr>
              <a:t>NAV Hjelpemidler</a:t>
            </a:r>
            <a:endParaRPr lang="nb-NO" sz="1200" dirty="0">
              <a:solidFill>
                <a:schemeClr val="tx1"/>
              </a:solidFill>
            </a:endParaRPr>
          </a:p>
        </p:txBody>
      </p:sp>
      <p:sp>
        <p:nvSpPr>
          <p:cNvPr id="88" name="Avrundet rektangel 87">
            <a:extLst>
              <a:ext uri="{FF2B5EF4-FFF2-40B4-BE49-F238E27FC236}">
                <a16:creationId xmlns:a16="http://schemas.microsoft.com/office/drawing/2014/main" id="{1849F0B2-3EBD-6A43-99B9-6F56837D7B49}"/>
              </a:ext>
            </a:extLst>
          </p:cNvPr>
          <p:cNvSpPr/>
          <p:nvPr/>
        </p:nvSpPr>
        <p:spPr>
          <a:xfrm>
            <a:off x="1737823" y="3297989"/>
            <a:ext cx="1181293" cy="472417"/>
          </a:xfrm>
          <a:prstGeom prst="roundRect">
            <a:avLst>
              <a:gd name="adj" fmla="val 5490"/>
            </a:avLst>
          </a:prstGeom>
          <a:solidFill>
            <a:srgbClr val="C6C2BF"/>
          </a:solidFill>
          <a:ln>
            <a:noFill/>
          </a:ln>
          <a:effectLst>
            <a:outerShdw blurRad="50800" dist="38100" sx="99000" sy="99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nb-NO" sz="1200" dirty="0">
                <a:solidFill>
                  <a:schemeClr val="tx1"/>
                </a:solidFill>
              </a:rPr>
              <a:t>Partnerskap </a:t>
            </a:r>
          </a:p>
          <a:p>
            <a:pPr algn="ctr"/>
            <a:r>
              <a:rPr lang="nb-NO" sz="1200" dirty="0">
                <a:solidFill>
                  <a:schemeClr val="tx1"/>
                </a:solidFill>
              </a:rPr>
              <a:t>med kommuner</a:t>
            </a:r>
            <a:endParaRPr lang="nb-NO" sz="1050" dirty="0">
              <a:solidFill>
                <a:schemeClr val="tx1"/>
              </a:solidFill>
            </a:endParaRPr>
          </a:p>
        </p:txBody>
      </p:sp>
      <p:cxnSp>
        <p:nvCxnSpPr>
          <p:cNvPr id="89" name="Rett linje 88">
            <a:extLst>
              <a:ext uri="{FF2B5EF4-FFF2-40B4-BE49-F238E27FC236}">
                <a16:creationId xmlns:a16="http://schemas.microsoft.com/office/drawing/2014/main" id="{F99A6563-0606-BA4F-B4E3-9312A4ED193A}"/>
              </a:ext>
            </a:extLst>
          </p:cNvPr>
          <p:cNvCxnSpPr>
            <a:cxnSpLocks/>
          </p:cNvCxnSpPr>
          <p:nvPr/>
        </p:nvCxnSpPr>
        <p:spPr>
          <a:xfrm flipH="1" flipV="1">
            <a:off x="4796308" y="2596778"/>
            <a:ext cx="144016" cy="1"/>
          </a:xfrm>
          <a:prstGeom prst="line">
            <a:avLst/>
          </a:prstGeom>
          <a:ln w="28575">
            <a:solidFill>
              <a:srgbClr val="337C9B"/>
            </a:solidFill>
          </a:ln>
        </p:spPr>
        <p:style>
          <a:lnRef idx="1">
            <a:schemeClr val="accent1"/>
          </a:lnRef>
          <a:fillRef idx="0">
            <a:schemeClr val="accent1"/>
          </a:fillRef>
          <a:effectRef idx="0">
            <a:schemeClr val="accent1"/>
          </a:effectRef>
          <a:fontRef idx="minor">
            <a:schemeClr val="tx1"/>
          </a:fontRef>
        </p:style>
      </p:cxnSp>
      <p:cxnSp>
        <p:nvCxnSpPr>
          <p:cNvPr id="91" name="Rett linje 90">
            <a:extLst>
              <a:ext uri="{FF2B5EF4-FFF2-40B4-BE49-F238E27FC236}">
                <a16:creationId xmlns:a16="http://schemas.microsoft.com/office/drawing/2014/main" id="{F5246B87-D9EB-4940-A892-3F42343445C3}"/>
              </a:ext>
            </a:extLst>
          </p:cNvPr>
          <p:cNvCxnSpPr>
            <a:cxnSpLocks/>
          </p:cNvCxnSpPr>
          <p:nvPr/>
        </p:nvCxnSpPr>
        <p:spPr>
          <a:xfrm flipH="1" flipV="1">
            <a:off x="4800559" y="4580306"/>
            <a:ext cx="144016" cy="1"/>
          </a:xfrm>
          <a:prstGeom prst="line">
            <a:avLst/>
          </a:prstGeom>
          <a:ln w="28575">
            <a:solidFill>
              <a:srgbClr val="337C9B"/>
            </a:solidFill>
          </a:ln>
        </p:spPr>
        <p:style>
          <a:lnRef idx="1">
            <a:schemeClr val="accent1"/>
          </a:lnRef>
          <a:fillRef idx="0">
            <a:schemeClr val="accent1"/>
          </a:fillRef>
          <a:effectRef idx="0">
            <a:schemeClr val="accent1"/>
          </a:effectRef>
          <a:fontRef idx="minor">
            <a:schemeClr val="tx1"/>
          </a:fontRef>
        </p:style>
      </p:cxnSp>
      <p:cxnSp>
        <p:nvCxnSpPr>
          <p:cNvPr id="92" name="Rett linje 91">
            <a:extLst>
              <a:ext uri="{FF2B5EF4-FFF2-40B4-BE49-F238E27FC236}">
                <a16:creationId xmlns:a16="http://schemas.microsoft.com/office/drawing/2014/main" id="{98527BA3-B746-AE49-B640-AAF74AC5A666}"/>
              </a:ext>
            </a:extLst>
          </p:cNvPr>
          <p:cNvCxnSpPr>
            <a:cxnSpLocks/>
          </p:cNvCxnSpPr>
          <p:nvPr/>
        </p:nvCxnSpPr>
        <p:spPr>
          <a:xfrm flipH="1" flipV="1">
            <a:off x="4789251" y="5415010"/>
            <a:ext cx="144016" cy="1"/>
          </a:xfrm>
          <a:prstGeom prst="line">
            <a:avLst/>
          </a:prstGeom>
          <a:ln w="28575">
            <a:solidFill>
              <a:srgbClr val="337C9B"/>
            </a:solidFill>
          </a:ln>
        </p:spPr>
        <p:style>
          <a:lnRef idx="1">
            <a:schemeClr val="accent1"/>
          </a:lnRef>
          <a:fillRef idx="0">
            <a:schemeClr val="accent1"/>
          </a:fillRef>
          <a:effectRef idx="0">
            <a:schemeClr val="accent1"/>
          </a:effectRef>
          <a:fontRef idx="minor">
            <a:schemeClr val="tx1"/>
          </a:fontRef>
        </p:style>
      </p:cxnSp>
      <p:sp>
        <p:nvSpPr>
          <p:cNvPr id="93" name="TekstSylinder 92">
            <a:extLst>
              <a:ext uri="{FF2B5EF4-FFF2-40B4-BE49-F238E27FC236}">
                <a16:creationId xmlns:a16="http://schemas.microsoft.com/office/drawing/2014/main" id="{B754CAB5-575D-4648-BDC4-6AC832642965}"/>
              </a:ext>
            </a:extLst>
          </p:cNvPr>
          <p:cNvSpPr txBox="1"/>
          <p:nvPr/>
        </p:nvSpPr>
        <p:spPr>
          <a:xfrm>
            <a:off x="8063620" y="1749802"/>
            <a:ext cx="2136836" cy="276999"/>
          </a:xfrm>
          <a:prstGeom prst="rect">
            <a:avLst/>
          </a:prstGeom>
          <a:noFill/>
        </p:spPr>
        <p:txBody>
          <a:bodyPr wrap="square" rtlCol="0">
            <a:spAutoFit/>
          </a:bodyPr>
          <a:lstStyle/>
          <a:p>
            <a:pPr algn="ctr"/>
            <a:r>
              <a:rPr lang="nb-NO" sz="1200" dirty="0"/>
              <a:t>Økonomilinjen</a:t>
            </a:r>
          </a:p>
        </p:txBody>
      </p:sp>
      <p:sp>
        <p:nvSpPr>
          <p:cNvPr id="94" name="Avrundet rektangel 93">
            <a:extLst>
              <a:ext uri="{FF2B5EF4-FFF2-40B4-BE49-F238E27FC236}">
                <a16:creationId xmlns:a16="http://schemas.microsoft.com/office/drawing/2014/main" id="{8595FA46-C55E-434F-94A9-DCB6D93DBED7}"/>
              </a:ext>
            </a:extLst>
          </p:cNvPr>
          <p:cNvSpPr/>
          <p:nvPr/>
        </p:nvSpPr>
        <p:spPr>
          <a:xfrm>
            <a:off x="8298951" y="2230750"/>
            <a:ext cx="1717624" cy="755587"/>
          </a:xfrm>
          <a:prstGeom prst="roundRect">
            <a:avLst>
              <a:gd name="adj" fmla="val 5490"/>
            </a:avLst>
          </a:prstGeom>
          <a:solidFill>
            <a:srgbClr val="CCDEE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nb-NO" sz="1600" dirty="0">
                <a:solidFill>
                  <a:schemeClr val="tx1"/>
                </a:solidFill>
              </a:rPr>
              <a:t>NAV Økonomi pensjon</a:t>
            </a:r>
          </a:p>
        </p:txBody>
      </p:sp>
      <p:sp>
        <p:nvSpPr>
          <p:cNvPr id="95" name="Avrundet rektangel 94">
            <a:extLst>
              <a:ext uri="{FF2B5EF4-FFF2-40B4-BE49-F238E27FC236}">
                <a16:creationId xmlns:a16="http://schemas.microsoft.com/office/drawing/2014/main" id="{227F4014-188E-1F40-A89C-C3876F5036C8}"/>
              </a:ext>
            </a:extLst>
          </p:cNvPr>
          <p:cNvSpPr/>
          <p:nvPr/>
        </p:nvSpPr>
        <p:spPr>
          <a:xfrm>
            <a:off x="8293406" y="3170161"/>
            <a:ext cx="1717624" cy="755587"/>
          </a:xfrm>
          <a:prstGeom prst="roundRect">
            <a:avLst>
              <a:gd name="adj" fmla="val 5490"/>
            </a:avLst>
          </a:prstGeom>
          <a:solidFill>
            <a:srgbClr val="CCDEE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nb-NO" sz="1600" dirty="0">
                <a:solidFill>
                  <a:schemeClr val="tx1"/>
                </a:solidFill>
              </a:rPr>
              <a:t>NAV Økonomi stønad</a:t>
            </a:r>
            <a:endParaRPr lang="nb-NO" sz="1200" dirty="0">
              <a:solidFill>
                <a:schemeClr val="tx1"/>
              </a:solidFill>
            </a:endParaRPr>
          </a:p>
        </p:txBody>
      </p:sp>
      <p:sp>
        <p:nvSpPr>
          <p:cNvPr id="96" name="Avrundet rektangel 95">
            <a:extLst>
              <a:ext uri="{FF2B5EF4-FFF2-40B4-BE49-F238E27FC236}">
                <a16:creationId xmlns:a16="http://schemas.microsoft.com/office/drawing/2014/main" id="{CE5AF00A-A1B1-2744-BD51-D6192E96799E}"/>
              </a:ext>
            </a:extLst>
          </p:cNvPr>
          <p:cNvSpPr/>
          <p:nvPr/>
        </p:nvSpPr>
        <p:spPr>
          <a:xfrm>
            <a:off x="8298673" y="4109572"/>
            <a:ext cx="1717624" cy="755587"/>
          </a:xfrm>
          <a:prstGeom prst="roundRect">
            <a:avLst>
              <a:gd name="adj" fmla="val 5490"/>
            </a:avLst>
          </a:prstGeom>
          <a:solidFill>
            <a:srgbClr val="CCDEE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nb-NO" sz="1600" dirty="0">
                <a:solidFill>
                  <a:schemeClr val="tx1"/>
                </a:solidFill>
              </a:rPr>
              <a:t>NAV Økonomiteneste</a:t>
            </a:r>
            <a:endParaRPr lang="nb-NO" sz="1200" dirty="0">
              <a:solidFill>
                <a:schemeClr val="tx1"/>
              </a:solidFill>
            </a:endParaRPr>
          </a:p>
        </p:txBody>
      </p:sp>
      <p:cxnSp>
        <p:nvCxnSpPr>
          <p:cNvPr id="97" name="Rett linje 96">
            <a:extLst>
              <a:ext uri="{FF2B5EF4-FFF2-40B4-BE49-F238E27FC236}">
                <a16:creationId xmlns:a16="http://schemas.microsoft.com/office/drawing/2014/main" id="{47A5C847-0344-0741-93DE-7FD022EF571C}"/>
              </a:ext>
            </a:extLst>
          </p:cNvPr>
          <p:cNvCxnSpPr>
            <a:cxnSpLocks/>
          </p:cNvCxnSpPr>
          <p:nvPr/>
        </p:nvCxnSpPr>
        <p:spPr>
          <a:xfrm flipH="1" flipV="1">
            <a:off x="8088521" y="2592781"/>
            <a:ext cx="144016" cy="1"/>
          </a:xfrm>
          <a:prstGeom prst="line">
            <a:avLst/>
          </a:prstGeom>
          <a:ln w="28575">
            <a:solidFill>
              <a:srgbClr val="337C9B"/>
            </a:solidFill>
          </a:ln>
        </p:spPr>
        <p:style>
          <a:lnRef idx="1">
            <a:schemeClr val="accent1"/>
          </a:lnRef>
          <a:fillRef idx="0">
            <a:schemeClr val="accent1"/>
          </a:fillRef>
          <a:effectRef idx="0">
            <a:schemeClr val="accent1"/>
          </a:effectRef>
          <a:fontRef idx="minor">
            <a:schemeClr val="tx1"/>
          </a:fontRef>
        </p:style>
      </p:cxnSp>
      <p:cxnSp>
        <p:nvCxnSpPr>
          <p:cNvPr id="98" name="Rett linje 97">
            <a:extLst>
              <a:ext uri="{FF2B5EF4-FFF2-40B4-BE49-F238E27FC236}">
                <a16:creationId xmlns:a16="http://schemas.microsoft.com/office/drawing/2014/main" id="{C4DA5A7F-0ACA-7145-A8A3-E75C2B8FD5F9}"/>
              </a:ext>
            </a:extLst>
          </p:cNvPr>
          <p:cNvCxnSpPr>
            <a:cxnSpLocks/>
          </p:cNvCxnSpPr>
          <p:nvPr/>
        </p:nvCxnSpPr>
        <p:spPr>
          <a:xfrm flipH="1" flipV="1">
            <a:off x="8088521" y="3526894"/>
            <a:ext cx="144016" cy="1"/>
          </a:xfrm>
          <a:prstGeom prst="line">
            <a:avLst/>
          </a:prstGeom>
          <a:ln w="28575">
            <a:solidFill>
              <a:srgbClr val="337C9B"/>
            </a:solidFill>
          </a:ln>
        </p:spPr>
        <p:style>
          <a:lnRef idx="1">
            <a:schemeClr val="accent1"/>
          </a:lnRef>
          <a:fillRef idx="0">
            <a:schemeClr val="accent1"/>
          </a:fillRef>
          <a:effectRef idx="0">
            <a:schemeClr val="accent1"/>
          </a:effectRef>
          <a:fontRef idx="minor">
            <a:schemeClr val="tx1"/>
          </a:fontRef>
        </p:style>
      </p:cxnSp>
      <p:cxnSp>
        <p:nvCxnSpPr>
          <p:cNvPr id="99" name="Rett linje 98">
            <a:extLst>
              <a:ext uri="{FF2B5EF4-FFF2-40B4-BE49-F238E27FC236}">
                <a16:creationId xmlns:a16="http://schemas.microsoft.com/office/drawing/2014/main" id="{DDD3FC7A-6C04-5F46-B6DC-8EC0433D7C58}"/>
              </a:ext>
            </a:extLst>
          </p:cNvPr>
          <p:cNvCxnSpPr>
            <a:cxnSpLocks/>
          </p:cNvCxnSpPr>
          <p:nvPr/>
        </p:nvCxnSpPr>
        <p:spPr>
          <a:xfrm flipH="1" flipV="1">
            <a:off x="8088521" y="4461006"/>
            <a:ext cx="144016" cy="1"/>
          </a:xfrm>
          <a:prstGeom prst="line">
            <a:avLst/>
          </a:prstGeom>
          <a:ln w="28575">
            <a:solidFill>
              <a:srgbClr val="337C9B"/>
            </a:solidFill>
          </a:ln>
        </p:spPr>
        <p:style>
          <a:lnRef idx="1">
            <a:schemeClr val="accent1"/>
          </a:lnRef>
          <a:fillRef idx="0">
            <a:schemeClr val="accent1"/>
          </a:fillRef>
          <a:effectRef idx="0">
            <a:schemeClr val="accent1"/>
          </a:effectRef>
          <a:fontRef idx="minor">
            <a:schemeClr val="tx1"/>
          </a:fontRef>
        </p:style>
      </p:cxnSp>
      <p:cxnSp>
        <p:nvCxnSpPr>
          <p:cNvPr id="100" name="Rett linje 99">
            <a:extLst>
              <a:ext uri="{FF2B5EF4-FFF2-40B4-BE49-F238E27FC236}">
                <a16:creationId xmlns:a16="http://schemas.microsoft.com/office/drawing/2014/main" id="{27F664C5-5E26-9649-A308-3C96750D741E}"/>
              </a:ext>
            </a:extLst>
          </p:cNvPr>
          <p:cNvCxnSpPr>
            <a:cxnSpLocks/>
          </p:cNvCxnSpPr>
          <p:nvPr/>
        </p:nvCxnSpPr>
        <p:spPr>
          <a:xfrm>
            <a:off x="8927020" y="2083967"/>
            <a:ext cx="438598" cy="0"/>
          </a:xfrm>
          <a:prstGeom prst="line">
            <a:avLst/>
          </a:prstGeom>
          <a:ln w="28575">
            <a:solidFill>
              <a:srgbClr val="337C9B"/>
            </a:solidFill>
          </a:ln>
        </p:spPr>
        <p:style>
          <a:lnRef idx="1">
            <a:schemeClr val="accent1"/>
          </a:lnRef>
          <a:fillRef idx="0">
            <a:schemeClr val="accent1"/>
          </a:fillRef>
          <a:effectRef idx="0">
            <a:schemeClr val="accent1"/>
          </a:effectRef>
          <a:fontRef idx="minor">
            <a:schemeClr val="tx1"/>
          </a:fontRef>
        </p:style>
      </p:cxnSp>
      <p:cxnSp>
        <p:nvCxnSpPr>
          <p:cNvPr id="48" name="Rett linje 47">
            <a:extLst>
              <a:ext uri="{FF2B5EF4-FFF2-40B4-BE49-F238E27FC236}">
                <a16:creationId xmlns:a16="http://schemas.microsoft.com/office/drawing/2014/main" id="{5CBDFD6D-0C31-4A76-972A-8743301E3E54}"/>
              </a:ext>
            </a:extLst>
          </p:cNvPr>
          <p:cNvCxnSpPr>
            <a:cxnSpLocks/>
            <a:stCxn id="85" idx="1"/>
            <a:endCxn id="88" idx="3"/>
          </p:cNvCxnSpPr>
          <p:nvPr/>
        </p:nvCxnSpPr>
        <p:spPr>
          <a:xfrm flipH="1" flipV="1">
            <a:off x="2919116" y="3534198"/>
            <a:ext cx="103945" cy="1"/>
          </a:xfrm>
          <a:prstGeom prst="line">
            <a:avLst/>
          </a:prstGeom>
          <a:ln w="12700">
            <a:solidFill>
              <a:srgbClr val="337C9B"/>
            </a:solidFill>
            <a:prstDash val="sysDot"/>
          </a:ln>
        </p:spPr>
        <p:style>
          <a:lnRef idx="1">
            <a:schemeClr val="accent1"/>
          </a:lnRef>
          <a:fillRef idx="0">
            <a:schemeClr val="accent1"/>
          </a:fillRef>
          <a:effectRef idx="0">
            <a:schemeClr val="accent1"/>
          </a:effectRef>
          <a:fontRef idx="minor">
            <a:schemeClr val="tx1"/>
          </a:fontRef>
        </p:style>
      </p:cxnSp>
      <p:cxnSp>
        <p:nvCxnSpPr>
          <p:cNvPr id="37" name="Rett linje 36">
            <a:extLst>
              <a:ext uri="{FF2B5EF4-FFF2-40B4-BE49-F238E27FC236}">
                <a16:creationId xmlns:a16="http://schemas.microsoft.com/office/drawing/2014/main" id="{C6E1F5DA-B5DD-4A0C-9542-42D3E4D3F79A}"/>
              </a:ext>
            </a:extLst>
          </p:cNvPr>
          <p:cNvCxnSpPr>
            <a:cxnSpLocks/>
          </p:cNvCxnSpPr>
          <p:nvPr/>
        </p:nvCxnSpPr>
        <p:spPr>
          <a:xfrm flipH="1" flipV="1">
            <a:off x="4948708" y="2749178"/>
            <a:ext cx="144016" cy="1"/>
          </a:xfrm>
          <a:prstGeom prst="line">
            <a:avLst/>
          </a:prstGeom>
          <a:ln w="28575">
            <a:solidFill>
              <a:srgbClr val="337C9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53170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0830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2400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4FE7463-2DCC-9EC9-4842-EFEE4408C5A2}"/>
              </a:ext>
            </a:extLst>
          </p:cNvPr>
          <p:cNvSpPr>
            <a:spLocks noGrp="1"/>
          </p:cNvSpPr>
          <p:nvPr>
            <p:ph type="title"/>
          </p:nvPr>
        </p:nvSpPr>
        <p:spPr/>
        <p:txBody>
          <a:bodyPr/>
          <a:lstStyle/>
          <a:p>
            <a:r>
              <a:rPr lang="nb-NO" dirty="0"/>
              <a:t>Aktuelt:</a:t>
            </a:r>
          </a:p>
        </p:txBody>
      </p:sp>
      <p:sp>
        <p:nvSpPr>
          <p:cNvPr id="3" name="Plassholder for innhold 2">
            <a:extLst>
              <a:ext uri="{FF2B5EF4-FFF2-40B4-BE49-F238E27FC236}">
                <a16:creationId xmlns:a16="http://schemas.microsoft.com/office/drawing/2014/main" id="{E8ADA849-EBF9-F87E-E888-C017B7207379}"/>
              </a:ext>
            </a:extLst>
          </p:cNvPr>
          <p:cNvSpPr>
            <a:spLocks noGrp="1"/>
          </p:cNvSpPr>
          <p:nvPr>
            <p:ph idx="1"/>
          </p:nvPr>
        </p:nvSpPr>
        <p:spPr/>
        <p:txBody>
          <a:bodyPr>
            <a:normAutofit fontScale="92500" lnSpcReduction="20000"/>
          </a:bodyPr>
          <a:lstStyle/>
          <a:p>
            <a:r>
              <a:rPr lang="nb-NO" dirty="0"/>
              <a:t>Forhandlinger pågår om ny IA-avtale og diskusjoner om sykelønnsordningen</a:t>
            </a:r>
          </a:p>
          <a:p>
            <a:r>
              <a:rPr lang="nb-NO" dirty="0"/>
              <a:t>Oppstart av samarbeid mellom NHO og NAV om arbeidskraftløftet – hvordan inkludere flere i arbeidslivet og samtidig få dekket arbeidsgivernes behov for arbeidskraft</a:t>
            </a:r>
          </a:p>
          <a:p>
            <a:endParaRPr lang="nb-NO" dirty="0"/>
          </a:p>
          <a:p>
            <a:r>
              <a:rPr lang="nb-NO" dirty="0"/>
              <a:t>Organisasjonsendringer drøftes i Arbeids- og velferdsdirektoratet</a:t>
            </a:r>
          </a:p>
          <a:p>
            <a:r>
              <a:rPr lang="nb-NO" dirty="0"/>
              <a:t>Endringer i Nordland – noen endringer i dialogen mellom kommunene og NAV Nordland om felles NAV-kontor</a:t>
            </a:r>
          </a:p>
          <a:p>
            <a:pPr lvl="1"/>
            <a:r>
              <a:rPr lang="nb-NO" dirty="0"/>
              <a:t>NAV Sør-Salten -&gt; Gildeskål blir inkludert fra 01.01.24</a:t>
            </a:r>
          </a:p>
          <a:p>
            <a:pPr lvl="1"/>
            <a:r>
              <a:rPr lang="nb-NO" dirty="0"/>
              <a:t>Dialog pågår med Værøy og Røst om organisering av NAV-kontor</a:t>
            </a:r>
          </a:p>
          <a:p>
            <a:r>
              <a:rPr lang="nb-NO" dirty="0"/>
              <a:t>Vesterålen – prosjektleder utreder organiseringen av NAV </a:t>
            </a:r>
          </a:p>
        </p:txBody>
      </p:sp>
    </p:spTree>
    <p:extLst>
      <p:ext uri="{BB962C8B-B14F-4D97-AF65-F5344CB8AC3E}">
        <p14:creationId xmlns:p14="http://schemas.microsoft.com/office/powerpoint/2010/main" val="2099725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3"/>
          <p:cNvSpPr>
            <a:spLocks noChangeArrowheads="1"/>
          </p:cNvSpPr>
          <p:nvPr/>
        </p:nvSpPr>
        <p:spPr bwMode="auto">
          <a:xfrm>
            <a:off x="4981438" y="61010"/>
            <a:ext cx="1421507" cy="575945"/>
          </a:xfrm>
          <a:prstGeom prst="flowChartAlternateProcess">
            <a:avLst/>
          </a:prstGeom>
          <a:solidFill>
            <a:schemeClr val="tx2">
              <a:lumMod val="40000"/>
              <a:lumOff val="60000"/>
            </a:schemeClr>
          </a:solidFill>
          <a:ln w="28575">
            <a:solidFill>
              <a:schemeClr val="tx1"/>
            </a:solidFill>
            <a:miter lim="800000"/>
            <a:headEnd/>
            <a:tailEnd/>
          </a:ln>
          <a:effectLst/>
        </p:spPr>
        <p:txBody>
          <a:bodyPr wrap="none" anchor="ctr"/>
          <a:lstStyle/>
          <a:p>
            <a:pPr algn="ctr" fontAlgn="base"/>
            <a:r>
              <a:rPr lang="nb-NO" sz="1200" b="1" dirty="0">
                <a:solidFill>
                  <a:srgbClr val="000000"/>
                </a:solidFill>
                <a:latin typeface="Arial"/>
                <a:ea typeface="Times New Roman"/>
                <a:cs typeface="Times New Roman"/>
              </a:rPr>
              <a:t>Direktør</a:t>
            </a:r>
            <a:endParaRPr lang="nb-NO" sz="1200" dirty="0">
              <a:latin typeface="Times New Roman"/>
              <a:ea typeface="Times New Roman"/>
            </a:endParaRPr>
          </a:p>
          <a:p>
            <a:pPr algn="ctr" fontAlgn="base"/>
            <a:r>
              <a:rPr lang="nb-NO" sz="1000" b="1" dirty="0">
                <a:solidFill>
                  <a:srgbClr val="000000"/>
                </a:solidFill>
                <a:latin typeface="Verdana" panose="020B0604030504040204" pitchFamily="34" charset="0"/>
                <a:ea typeface="Verdana" panose="020B0604030504040204" pitchFamily="34" charset="0"/>
                <a:cs typeface="Verdana" panose="020B0604030504040204" pitchFamily="34" charset="0"/>
              </a:rPr>
              <a:t>Cathrine Stavnes</a:t>
            </a:r>
            <a:endParaRPr lang="nb-NO" sz="1200" b="1" dirty="0">
              <a:latin typeface="Verdana" panose="020B0604030504040204" pitchFamily="34" charset="0"/>
              <a:ea typeface="Verdana" panose="020B0604030504040204" pitchFamily="34" charset="0"/>
              <a:cs typeface="Verdana" panose="020B0604030504040204" pitchFamily="34" charset="0"/>
            </a:endParaRPr>
          </a:p>
        </p:txBody>
      </p:sp>
      <p:sp>
        <p:nvSpPr>
          <p:cNvPr id="9" name="AutoShape 7"/>
          <p:cNvSpPr>
            <a:spLocks noChangeArrowheads="1"/>
          </p:cNvSpPr>
          <p:nvPr/>
        </p:nvSpPr>
        <p:spPr bwMode="auto">
          <a:xfrm>
            <a:off x="2687079" y="1417173"/>
            <a:ext cx="2059305" cy="518795"/>
          </a:xfrm>
          <a:prstGeom prst="roundRect">
            <a:avLst>
              <a:gd name="adj" fmla="val 16667"/>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r>
              <a:rPr lang="nb-NO" sz="900" b="1" dirty="0">
                <a:solidFill>
                  <a:srgbClr val="000000"/>
                </a:solidFill>
                <a:ea typeface="Times New Roman"/>
                <a:cs typeface="Times New Roman"/>
              </a:rPr>
              <a:t>NAV Arbeidsrådgivning og </a:t>
            </a:r>
          </a:p>
          <a:p>
            <a:pPr algn="ctr" fontAlgn="base"/>
            <a:r>
              <a:rPr lang="nb-NO" sz="900" b="1" dirty="0">
                <a:solidFill>
                  <a:srgbClr val="000000"/>
                </a:solidFill>
                <a:ea typeface="Times New Roman"/>
                <a:cs typeface="Times New Roman"/>
              </a:rPr>
              <a:t>Rådgivende overleger </a:t>
            </a:r>
          </a:p>
          <a:p>
            <a:pPr algn="ctr" fontAlgn="base"/>
            <a:r>
              <a:rPr lang="nb-NO" sz="900" b="1" dirty="0">
                <a:solidFill>
                  <a:srgbClr val="000000"/>
                </a:solidFill>
                <a:ea typeface="Verdana" panose="020B0604030504040204" pitchFamily="34" charset="0"/>
                <a:cs typeface="Times New Roman"/>
              </a:rPr>
              <a:t>Kontorsjef </a:t>
            </a:r>
            <a:r>
              <a:rPr lang="nb-NO" sz="900" b="1" dirty="0">
                <a:solidFill>
                  <a:srgbClr val="000000"/>
                </a:solidFill>
                <a:ea typeface="Verdana" panose="020B0604030504040204" pitchFamily="34" charset="0"/>
                <a:cs typeface="Verdana" panose="020B0604030504040204" pitchFamily="34" charset="0"/>
              </a:rPr>
              <a:t>Per Arne Imøy</a:t>
            </a:r>
            <a:endParaRPr lang="nb-NO" sz="900" b="1" dirty="0">
              <a:ea typeface="Verdana" panose="020B0604030504040204" pitchFamily="34" charset="0"/>
              <a:cs typeface="Verdana" panose="020B0604030504040204" pitchFamily="34" charset="0"/>
            </a:endParaRPr>
          </a:p>
        </p:txBody>
      </p:sp>
      <p:cxnSp>
        <p:nvCxnSpPr>
          <p:cNvPr id="15" name="Line 16"/>
          <p:cNvCxnSpPr/>
          <p:nvPr/>
        </p:nvCxnSpPr>
        <p:spPr bwMode="auto">
          <a:xfrm>
            <a:off x="5754370" y="1520825"/>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Line 18"/>
          <p:cNvCxnSpPr/>
          <p:nvPr/>
        </p:nvCxnSpPr>
        <p:spPr bwMode="auto">
          <a:xfrm>
            <a:off x="6569075" y="931546"/>
            <a:ext cx="0" cy="12509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Line 20"/>
          <p:cNvCxnSpPr/>
          <p:nvPr/>
        </p:nvCxnSpPr>
        <p:spPr bwMode="auto">
          <a:xfrm>
            <a:off x="3134995" y="2268984"/>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Text Box 21"/>
          <p:cNvSpPr txBox="1">
            <a:spLocks noChangeArrowheads="1"/>
          </p:cNvSpPr>
          <p:nvPr/>
        </p:nvSpPr>
        <p:spPr bwMode="auto">
          <a:xfrm>
            <a:off x="1785621" y="318771"/>
            <a:ext cx="115252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ts val="540"/>
              </a:spcBef>
            </a:pPr>
            <a:r>
              <a:rPr lang="nb-NO" sz="1200">
                <a:latin typeface="Times New Roman"/>
                <a:ea typeface="Times New Roman"/>
              </a:rPr>
              <a:t> </a:t>
            </a:r>
          </a:p>
        </p:txBody>
      </p:sp>
      <p:sp>
        <p:nvSpPr>
          <p:cNvPr id="67" name="Rectangle 62"/>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b-NO"/>
          </a:p>
        </p:txBody>
      </p:sp>
      <p:sp>
        <p:nvSpPr>
          <p:cNvPr id="7" name="AutoShape 4"/>
          <p:cNvSpPr>
            <a:spLocks noChangeArrowheads="1"/>
          </p:cNvSpPr>
          <p:nvPr/>
        </p:nvSpPr>
        <p:spPr bwMode="auto">
          <a:xfrm>
            <a:off x="4746384" y="753236"/>
            <a:ext cx="2088232" cy="579968"/>
          </a:xfrm>
          <a:prstGeom prst="roundRect">
            <a:avLst>
              <a:gd name="adj" fmla="val 16667"/>
            </a:avLst>
          </a:prstGeom>
          <a:solidFill>
            <a:schemeClr val="tx2">
              <a:lumMod val="20000"/>
              <a:lumOff val="80000"/>
            </a:schemeClr>
          </a:solidFill>
          <a:ln w="9525">
            <a:solidFill>
              <a:schemeClr val="tx1"/>
            </a:solidFill>
            <a:round/>
            <a:headEnd/>
            <a:tailEnd/>
          </a:ln>
          <a:effectLst/>
        </p:spPr>
        <p:txBody>
          <a:bodyPr wrap="square" anchor="ctr">
            <a:noAutofit/>
          </a:bodyPr>
          <a:lstStyle/>
          <a:p>
            <a:pPr algn="ctr" fontAlgn="base"/>
            <a:r>
              <a:rPr lang="nb-NO" sz="900" b="1" dirty="0">
                <a:solidFill>
                  <a:srgbClr val="000000"/>
                </a:solidFill>
                <a:ea typeface="Times New Roman"/>
                <a:cs typeface="Times New Roman"/>
              </a:rPr>
              <a:t>Administrasjon og virksomhets-</a:t>
            </a:r>
            <a:endParaRPr lang="nb-NO" sz="900" dirty="0">
              <a:ea typeface="Times New Roman"/>
            </a:endParaRPr>
          </a:p>
          <a:p>
            <a:pPr algn="ctr" fontAlgn="base"/>
            <a:r>
              <a:rPr lang="nb-NO" sz="900" b="1" dirty="0">
                <a:solidFill>
                  <a:srgbClr val="000000"/>
                </a:solidFill>
                <a:ea typeface="Times New Roman"/>
                <a:cs typeface="Times New Roman"/>
              </a:rPr>
              <a:t>styring</a:t>
            </a:r>
            <a:endParaRPr lang="nb-NO" sz="900" dirty="0">
              <a:ea typeface="Times New Roman"/>
            </a:endParaRPr>
          </a:p>
          <a:p>
            <a:pPr algn="ctr" fontAlgn="base"/>
            <a:r>
              <a:rPr lang="nb-NO" sz="900" b="1" dirty="0">
                <a:solidFill>
                  <a:srgbClr val="000000"/>
                </a:solidFill>
                <a:ea typeface="Times New Roman"/>
                <a:cs typeface="Times New Roman"/>
              </a:rPr>
              <a:t>Avdelingsdirektør</a:t>
            </a:r>
            <a:endParaRPr lang="nb-NO" sz="900" dirty="0">
              <a:ea typeface="Times New Roman"/>
            </a:endParaRPr>
          </a:p>
          <a:p>
            <a:pPr algn="ctr" fontAlgn="base"/>
            <a:r>
              <a:rPr lang="nb-NO" sz="900" b="1" dirty="0">
                <a:solidFill>
                  <a:srgbClr val="000000"/>
                </a:solidFill>
                <a:ea typeface="Verdana" panose="020B0604030504040204" pitchFamily="34" charset="0"/>
                <a:cs typeface="Verdana" panose="020B0604030504040204" pitchFamily="34" charset="0"/>
              </a:rPr>
              <a:t>Erik Seljeås</a:t>
            </a:r>
            <a:endParaRPr lang="nb-NO" sz="900" b="1" dirty="0">
              <a:ea typeface="Verdana" panose="020B0604030504040204" pitchFamily="34" charset="0"/>
              <a:cs typeface="Verdana" panose="020B0604030504040204" pitchFamily="34" charset="0"/>
            </a:endParaRPr>
          </a:p>
        </p:txBody>
      </p:sp>
      <p:sp>
        <p:nvSpPr>
          <p:cNvPr id="8" name="AutoShape 6"/>
          <p:cNvSpPr>
            <a:spLocks noChangeArrowheads="1"/>
          </p:cNvSpPr>
          <p:nvPr/>
        </p:nvSpPr>
        <p:spPr bwMode="auto">
          <a:xfrm>
            <a:off x="2786793" y="739304"/>
            <a:ext cx="1876425" cy="579968"/>
          </a:xfrm>
          <a:prstGeom prst="roundRect">
            <a:avLst>
              <a:gd name="adj" fmla="val 16667"/>
            </a:avLst>
          </a:prstGeom>
          <a:solidFill>
            <a:schemeClr val="tx2">
              <a:lumMod val="20000"/>
              <a:lumOff val="80000"/>
            </a:schemeClr>
          </a:solidFill>
          <a:ln w="9525">
            <a:solidFill>
              <a:schemeClr val="tx1"/>
            </a:solidFill>
            <a:round/>
            <a:headEnd/>
            <a:tailEnd/>
          </a:ln>
          <a:effectLst/>
        </p:spPr>
        <p:txBody>
          <a:bodyPr wrap="square" anchor="ctr">
            <a:noAutofit/>
          </a:bodyPr>
          <a:lstStyle/>
          <a:p>
            <a:pPr algn="ctr" fontAlgn="base"/>
            <a:r>
              <a:rPr lang="nb-NO" sz="900" b="1" dirty="0">
                <a:solidFill>
                  <a:srgbClr val="000000"/>
                </a:solidFill>
                <a:ea typeface="Times New Roman"/>
                <a:cs typeface="Times New Roman"/>
              </a:rPr>
              <a:t>Marked og kompetanse</a:t>
            </a:r>
            <a:endParaRPr lang="nb-NO" sz="900" dirty="0">
              <a:ea typeface="Times New Roman"/>
            </a:endParaRPr>
          </a:p>
          <a:p>
            <a:pPr algn="ctr" fontAlgn="base"/>
            <a:r>
              <a:rPr lang="nb-NO" sz="900" b="1" dirty="0">
                <a:solidFill>
                  <a:srgbClr val="000000"/>
                </a:solidFill>
                <a:ea typeface="Times New Roman"/>
                <a:cs typeface="Times New Roman"/>
              </a:rPr>
              <a:t>Avdelingsdirektør</a:t>
            </a:r>
            <a:endParaRPr lang="nb-NO" sz="900" dirty="0">
              <a:ea typeface="Times New Roman"/>
            </a:endParaRPr>
          </a:p>
          <a:p>
            <a:pPr algn="ctr" fontAlgn="base"/>
            <a:r>
              <a:rPr lang="nb-NO" sz="900" b="1" dirty="0">
                <a:ea typeface="Verdana" panose="020B0604030504040204" pitchFamily="34" charset="0"/>
                <a:cs typeface="Verdana" panose="020B0604030504040204" pitchFamily="34" charset="0"/>
              </a:rPr>
              <a:t>Petter Bugge Richardsen</a:t>
            </a:r>
          </a:p>
        </p:txBody>
      </p:sp>
      <p:sp>
        <p:nvSpPr>
          <p:cNvPr id="75" name="AutoShape 6"/>
          <p:cNvSpPr>
            <a:spLocks noChangeArrowheads="1"/>
          </p:cNvSpPr>
          <p:nvPr/>
        </p:nvSpPr>
        <p:spPr bwMode="auto">
          <a:xfrm>
            <a:off x="1559497" y="2060848"/>
            <a:ext cx="802386" cy="360040"/>
          </a:xfrm>
          <a:prstGeom prst="roundRect">
            <a:avLst>
              <a:gd name="adj" fmla="val 16667"/>
            </a:avLst>
          </a:prstGeom>
          <a:solidFill>
            <a:schemeClr val="bg1">
              <a:lumMod val="85000"/>
            </a:schemeClr>
          </a:solidFill>
          <a:ln w="9525">
            <a:solidFill>
              <a:schemeClr val="tx1"/>
            </a:solidFill>
            <a:round/>
            <a:headEnd/>
            <a:tailEnd/>
          </a:ln>
          <a:effectLst/>
        </p:spPr>
        <p:txBody>
          <a:bodyPr wrap="none" anchor="ctr">
            <a:noAutofit/>
          </a:bodyPr>
          <a:lstStyle/>
          <a:p>
            <a:pPr algn="ctr" fontAlgn="base"/>
            <a:r>
              <a:rPr lang="nb-NO" sz="1000" b="1" dirty="0">
                <a:solidFill>
                  <a:srgbClr val="000000"/>
                </a:solidFill>
                <a:latin typeface="Arial"/>
                <a:ea typeface="Times New Roman"/>
                <a:cs typeface="Times New Roman"/>
              </a:rPr>
              <a:t>TO</a:t>
            </a:r>
            <a:endParaRPr lang="nb-NO" sz="1000" dirty="0">
              <a:latin typeface="Times New Roman"/>
              <a:ea typeface="Times New Roman"/>
            </a:endParaRPr>
          </a:p>
          <a:p>
            <a:pPr algn="ctr" fontAlgn="base"/>
            <a:r>
              <a:rPr lang="nb-NO" sz="1000" b="1" dirty="0">
                <a:solidFill>
                  <a:srgbClr val="000000"/>
                </a:solidFill>
                <a:latin typeface="Arial"/>
                <a:ea typeface="Times New Roman"/>
                <a:cs typeface="Times New Roman"/>
              </a:rPr>
              <a:t>Vesterålen</a:t>
            </a:r>
            <a:endParaRPr lang="nb-NO" sz="1000" dirty="0">
              <a:latin typeface="Times New Roman"/>
              <a:ea typeface="Times New Roman"/>
            </a:endParaRPr>
          </a:p>
        </p:txBody>
      </p:sp>
      <p:sp>
        <p:nvSpPr>
          <p:cNvPr id="76" name="AutoShape 55"/>
          <p:cNvSpPr>
            <a:spLocks noChangeArrowheads="1"/>
          </p:cNvSpPr>
          <p:nvPr/>
        </p:nvSpPr>
        <p:spPr bwMode="auto">
          <a:xfrm>
            <a:off x="3208453" y="2107219"/>
            <a:ext cx="777702" cy="284895"/>
          </a:xfrm>
          <a:prstGeom prst="roundRect">
            <a:avLst>
              <a:gd name="adj" fmla="val 16667"/>
            </a:avLst>
          </a:prstGeom>
          <a:solidFill>
            <a:srgbClr val="CC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pPr fontAlgn="base"/>
            <a:r>
              <a:rPr lang="nb-NO" sz="700" b="1">
                <a:solidFill>
                  <a:srgbClr val="000000"/>
                </a:solidFill>
                <a:latin typeface="Arial"/>
                <a:ea typeface="Times New Roman"/>
                <a:cs typeface="Times New Roman"/>
              </a:rPr>
              <a:t>NAV Lødingen</a:t>
            </a:r>
            <a:endParaRPr lang="nb-NO" sz="1100">
              <a:latin typeface="Times New Roman"/>
              <a:ea typeface="Times New Roman"/>
            </a:endParaRPr>
          </a:p>
        </p:txBody>
      </p:sp>
      <p:sp>
        <p:nvSpPr>
          <p:cNvPr id="77" name="AutoShape 62"/>
          <p:cNvSpPr>
            <a:spLocks noChangeArrowheads="1"/>
          </p:cNvSpPr>
          <p:nvPr/>
        </p:nvSpPr>
        <p:spPr bwMode="auto">
          <a:xfrm>
            <a:off x="6024180" y="2141790"/>
            <a:ext cx="655836" cy="252128"/>
          </a:xfrm>
          <a:prstGeom prst="roundRect">
            <a:avLst>
              <a:gd name="adj" fmla="val 16667"/>
            </a:avLst>
          </a:prstGeom>
          <a:solidFill>
            <a:srgbClr val="CC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pPr fontAlgn="base"/>
            <a:r>
              <a:rPr lang="nb-NO" sz="700" b="1">
                <a:solidFill>
                  <a:srgbClr val="000000"/>
                </a:solidFill>
                <a:latin typeface="Arial"/>
                <a:ea typeface="Times New Roman"/>
                <a:cs typeface="Times New Roman"/>
              </a:rPr>
              <a:t>NAV Andøy</a:t>
            </a:r>
            <a:endParaRPr lang="nb-NO" sz="1100">
              <a:latin typeface="Times New Roman"/>
              <a:ea typeface="Times New Roman"/>
            </a:endParaRPr>
          </a:p>
        </p:txBody>
      </p:sp>
      <p:sp>
        <p:nvSpPr>
          <p:cNvPr id="78" name="AutoShape 63"/>
          <p:cNvSpPr>
            <a:spLocks noChangeArrowheads="1"/>
          </p:cNvSpPr>
          <p:nvPr/>
        </p:nvSpPr>
        <p:spPr bwMode="auto">
          <a:xfrm>
            <a:off x="2424460" y="2110433"/>
            <a:ext cx="739753" cy="261599"/>
          </a:xfrm>
          <a:prstGeom prst="roundRect">
            <a:avLst>
              <a:gd name="adj" fmla="val 16667"/>
            </a:avLst>
          </a:prstGeom>
          <a:solidFill>
            <a:srgbClr val="CC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pPr fontAlgn="base"/>
            <a:r>
              <a:rPr lang="nb-NO" sz="700" b="1" dirty="0">
                <a:solidFill>
                  <a:srgbClr val="000000"/>
                </a:solidFill>
                <a:latin typeface="Arial"/>
                <a:ea typeface="Times New Roman"/>
                <a:cs typeface="Times New Roman"/>
              </a:rPr>
              <a:t>NAV Sortland</a:t>
            </a:r>
            <a:endParaRPr lang="nb-NO" sz="1100" dirty="0">
              <a:latin typeface="Times New Roman"/>
              <a:ea typeface="Times New Roman"/>
            </a:endParaRPr>
          </a:p>
        </p:txBody>
      </p:sp>
      <p:sp>
        <p:nvSpPr>
          <p:cNvPr id="79" name="AutoShape 64"/>
          <p:cNvSpPr>
            <a:spLocks noChangeArrowheads="1"/>
          </p:cNvSpPr>
          <p:nvPr/>
        </p:nvSpPr>
        <p:spPr bwMode="auto">
          <a:xfrm>
            <a:off x="5284519" y="2139293"/>
            <a:ext cx="705010" cy="252128"/>
          </a:xfrm>
          <a:prstGeom prst="roundRect">
            <a:avLst>
              <a:gd name="adj" fmla="val 16667"/>
            </a:avLst>
          </a:prstGeom>
          <a:solidFill>
            <a:srgbClr val="CC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pPr fontAlgn="base"/>
            <a:r>
              <a:rPr lang="nb-NO" sz="700" b="1" dirty="0">
                <a:solidFill>
                  <a:srgbClr val="000000"/>
                </a:solidFill>
                <a:latin typeface="Arial"/>
                <a:ea typeface="Times New Roman"/>
                <a:cs typeface="Times New Roman"/>
              </a:rPr>
              <a:t>NAV Øksnes</a:t>
            </a:r>
            <a:endParaRPr lang="nb-NO" sz="1100" dirty="0">
              <a:latin typeface="Times New Roman"/>
              <a:ea typeface="Times New Roman"/>
            </a:endParaRPr>
          </a:p>
        </p:txBody>
      </p:sp>
      <p:sp>
        <p:nvSpPr>
          <p:cNvPr id="80" name="AutoShape 65"/>
          <p:cNvSpPr>
            <a:spLocks noChangeArrowheads="1"/>
          </p:cNvSpPr>
          <p:nvPr/>
        </p:nvSpPr>
        <p:spPr bwMode="auto">
          <a:xfrm>
            <a:off x="4016441" y="2115196"/>
            <a:ext cx="508847" cy="276225"/>
          </a:xfrm>
          <a:prstGeom prst="roundRect">
            <a:avLst>
              <a:gd name="adj" fmla="val 16667"/>
            </a:avLst>
          </a:prstGeom>
          <a:solidFill>
            <a:srgbClr val="CC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pPr fontAlgn="base"/>
            <a:r>
              <a:rPr lang="nb-NO" sz="700" b="1">
                <a:solidFill>
                  <a:srgbClr val="000000"/>
                </a:solidFill>
                <a:latin typeface="Arial"/>
                <a:ea typeface="Times New Roman"/>
                <a:cs typeface="Times New Roman"/>
              </a:rPr>
              <a:t>NAV Bø</a:t>
            </a:r>
            <a:endParaRPr lang="nb-NO" sz="1100">
              <a:latin typeface="Times New Roman"/>
              <a:ea typeface="Times New Roman"/>
            </a:endParaRPr>
          </a:p>
        </p:txBody>
      </p:sp>
      <p:sp>
        <p:nvSpPr>
          <p:cNvPr id="81" name="AutoShape 66"/>
          <p:cNvSpPr>
            <a:spLocks noChangeArrowheads="1"/>
          </p:cNvSpPr>
          <p:nvPr/>
        </p:nvSpPr>
        <p:spPr bwMode="auto">
          <a:xfrm>
            <a:off x="4567899" y="2130753"/>
            <a:ext cx="674009" cy="269255"/>
          </a:xfrm>
          <a:prstGeom prst="roundRect">
            <a:avLst>
              <a:gd name="adj" fmla="val 16667"/>
            </a:avLst>
          </a:prstGeom>
          <a:solidFill>
            <a:srgbClr val="CC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pPr fontAlgn="base"/>
            <a:r>
              <a:rPr lang="nb-NO" sz="700" b="1">
                <a:solidFill>
                  <a:srgbClr val="000000"/>
                </a:solidFill>
                <a:latin typeface="Arial"/>
                <a:ea typeface="Times New Roman"/>
                <a:cs typeface="Times New Roman"/>
              </a:rPr>
              <a:t>NAV Hadsel</a:t>
            </a:r>
            <a:endParaRPr lang="nb-NO" sz="1100">
              <a:latin typeface="Times New Roman"/>
              <a:ea typeface="Times New Roman"/>
            </a:endParaRPr>
          </a:p>
        </p:txBody>
      </p:sp>
      <p:cxnSp>
        <p:nvCxnSpPr>
          <p:cNvPr id="82" name="Line 20"/>
          <p:cNvCxnSpPr/>
          <p:nvPr/>
        </p:nvCxnSpPr>
        <p:spPr bwMode="auto">
          <a:xfrm>
            <a:off x="3177097" y="4041163"/>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3" name="AutoShape 61"/>
          <p:cNvSpPr>
            <a:spLocks noChangeArrowheads="1"/>
          </p:cNvSpPr>
          <p:nvPr/>
        </p:nvSpPr>
        <p:spPr bwMode="auto">
          <a:xfrm>
            <a:off x="4021217" y="2594793"/>
            <a:ext cx="824901" cy="290863"/>
          </a:xfrm>
          <a:prstGeom prst="roundRect">
            <a:avLst>
              <a:gd name="adj" fmla="val 16667"/>
            </a:avLst>
          </a:prstGeom>
          <a:solidFill>
            <a:srgbClr val="CC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pPr fontAlgn="base"/>
            <a:r>
              <a:rPr lang="nb-NO" sz="700" b="1" dirty="0">
                <a:solidFill>
                  <a:srgbClr val="000000"/>
                </a:solidFill>
                <a:latin typeface="Arial"/>
                <a:ea typeface="Times New Roman"/>
                <a:cs typeface="Times New Roman"/>
              </a:rPr>
              <a:t>Moskenes</a:t>
            </a:r>
            <a:endParaRPr lang="nb-NO" sz="1100" dirty="0">
              <a:latin typeface="Times New Roman"/>
              <a:ea typeface="Times New Roman"/>
            </a:endParaRPr>
          </a:p>
        </p:txBody>
      </p:sp>
      <p:sp>
        <p:nvSpPr>
          <p:cNvPr id="84" name="AutoShape 67"/>
          <p:cNvSpPr>
            <a:spLocks noChangeArrowheads="1"/>
          </p:cNvSpPr>
          <p:nvPr/>
        </p:nvSpPr>
        <p:spPr bwMode="auto">
          <a:xfrm>
            <a:off x="4854200" y="2609422"/>
            <a:ext cx="705825" cy="285750"/>
          </a:xfrm>
          <a:prstGeom prst="roundRect">
            <a:avLst>
              <a:gd name="adj" fmla="val 16667"/>
            </a:avLst>
          </a:prstGeom>
          <a:solidFill>
            <a:srgbClr val="CC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pPr fontAlgn="base"/>
            <a:r>
              <a:rPr lang="nb-NO" sz="700" b="1" dirty="0">
                <a:solidFill>
                  <a:srgbClr val="000000"/>
                </a:solidFill>
                <a:latin typeface="Arial"/>
                <a:ea typeface="Times New Roman"/>
                <a:cs typeface="Times New Roman"/>
              </a:rPr>
              <a:t>Vågan</a:t>
            </a:r>
            <a:endParaRPr lang="nb-NO" sz="1100" dirty="0">
              <a:latin typeface="Times New Roman"/>
              <a:ea typeface="Times New Roman"/>
            </a:endParaRPr>
          </a:p>
        </p:txBody>
      </p:sp>
      <p:sp>
        <p:nvSpPr>
          <p:cNvPr id="85" name="AutoShape 69"/>
          <p:cNvSpPr>
            <a:spLocks noChangeArrowheads="1"/>
          </p:cNvSpPr>
          <p:nvPr/>
        </p:nvSpPr>
        <p:spPr bwMode="auto">
          <a:xfrm>
            <a:off x="3267465" y="2605634"/>
            <a:ext cx="760993" cy="288032"/>
          </a:xfrm>
          <a:prstGeom prst="roundRect">
            <a:avLst>
              <a:gd name="adj" fmla="val 16667"/>
            </a:avLst>
          </a:prstGeom>
          <a:solidFill>
            <a:srgbClr val="CC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pPr fontAlgn="base"/>
            <a:r>
              <a:rPr lang="nb-NO" sz="700" b="1" dirty="0">
                <a:solidFill>
                  <a:srgbClr val="000000"/>
                </a:solidFill>
                <a:latin typeface="Arial"/>
                <a:ea typeface="Times New Roman"/>
                <a:cs typeface="Times New Roman"/>
              </a:rPr>
              <a:t>Flakstad</a:t>
            </a:r>
            <a:endParaRPr lang="nb-NO" sz="1100" dirty="0">
              <a:latin typeface="Times New Roman"/>
              <a:ea typeface="Times New Roman"/>
            </a:endParaRPr>
          </a:p>
        </p:txBody>
      </p:sp>
      <p:sp>
        <p:nvSpPr>
          <p:cNvPr id="86" name="AutoShape 70"/>
          <p:cNvSpPr>
            <a:spLocks noChangeArrowheads="1"/>
          </p:cNvSpPr>
          <p:nvPr/>
        </p:nvSpPr>
        <p:spPr bwMode="auto">
          <a:xfrm>
            <a:off x="2456868" y="2606327"/>
            <a:ext cx="820229" cy="288032"/>
          </a:xfrm>
          <a:prstGeom prst="roundRect">
            <a:avLst>
              <a:gd name="adj" fmla="val 16667"/>
            </a:avLst>
          </a:prstGeom>
          <a:solidFill>
            <a:srgbClr val="CC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pPr fontAlgn="base"/>
            <a:r>
              <a:rPr lang="nb-NO" sz="700" b="1" dirty="0">
                <a:solidFill>
                  <a:srgbClr val="000000"/>
                </a:solidFill>
                <a:latin typeface="Arial"/>
                <a:ea typeface="Times New Roman"/>
                <a:cs typeface="Times New Roman"/>
              </a:rPr>
              <a:t>Vestvågøy</a:t>
            </a:r>
            <a:endParaRPr lang="nb-NO" sz="1100" dirty="0">
              <a:latin typeface="Times New Roman"/>
              <a:ea typeface="Times New Roman"/>
            </a:endParaRPr>
          </a:p>
        </p:txBody>
      </p:sp>
      <p:sp>
        <p:nvSpPr>
          <p:cNvPr id="87" name="AutoShape 6"/>
          <p:cNvSpPr>
            <a:spLocks noChangeArrowheads="1"/>
          </p:cNvSpPr>
          <p:nvPr/>
        </p:nvSpPr>
        <p:spPr bwMode="auto">
          <a:xfrm>
            <a:off x="1559497" y="2606326"/>
            <a:ext cx="802386" cy="288032"/>
          </a:xfrm>
          <a:prstGeom prst="roundRect">
            <a:avLst>
              <a:gd name="adj" fmla="val 16667"/>
            </a:avLst>
          </a:prstGeom>
          <a:solidFill>
            <a:schemeClr val="accent4"/>
          </a:solidFill>
          <a:ln w="9525">
            <a:solidFill>
              <a:schemeClr val="tx1"/>
            </a:solidFill>
            <a:round/>
            <a:headEnd/>
            <a:tailEnd/>
          </a:ln>
          <a:effectLst/>
        </p:spPr>
        <p:txBody>
          <a:bodyPr wrap="none" anchor="ctr">
            <a:noAutofit/>
          </a:bodyPr>
          <a:lstStyle/>
          <a:p>
            <a:pPr algn="ctr" fontAlgn="base"/>
            <a:r>
              <a:rPr lang="nb-NO" sz="1000" b="1" dirty="0">
                <a:solidFill>
                  <a:srgbClr val="000000"/>
                </a:solidFill>
                <a:latin typeface="Arial"/>
                <a:ea typeface="Times New Roman"/>
                <a:cs typeface="Times New Roman"/>
              </a:rPr>
              <a:t>NAV</a:t>
            </a:r>
          </a:p>
          <a:p>
            <a:pPr algn="ctr" fontAlgn="base"/>
            <a:r>
              <a:rPr lang="nb-NO" sz="1000" b="1" dirty="0">
                <a:solidFill>
                  <a:srgbClr val="000000"/>
                </a:solidFill>
                <a:latin typeface="Arial"/>
                <a:ea typeface="Times New Roman"/>
                <a:cs typeface="Times New Roman"/>
              </a:rPr>
              <a:t>Lofoten</a:t>
            </a:r>
          </a:p>
        </p:txBody>
      </p:sp>
      <p:sp>
        <p:nvSpPr>
          <p:cNvPr id="88" name="AutoShape 29"/>
          <p:cNvSpPr>
            <a:spLocks noChangeArrowheads="1"/>
          </p:cNvSpPr>
          <p:nvPr/>
        </p:nvSpPr>
        <p:spPr bwMode="auto">
          <a:xfrm>
            <a:off x="2439213" y="3113049"/>
            <a:ext cx="632452" cy="213357"/>
          </a:xfrm>
          <a:prstGeom prst="roundRect">
            <a:avLst>
              <a:gd name="adj" fmla="val 16667"/>
            </a:avLst>
          </a:prstGeom>
          <a:solidFill>
            <a:srgbClr val="CC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pPr fontAlgn="base"/>
            <a:r>
              <a:rPr lang="nb-NO" sz="700" b="1" dirty="0">
                <a:solidFill>
                  <a:srgbClr val="000000"/>
                </a:solidFill>
                <a:latin typeface="Arial"/>
                <a:ea typeface="Times New Roman"/>
                <a:cs typeface="Times New Roman"/>
              </a:rPr>
              <a:t>Narvik</a:t>
            </a:r>
            <a:endParaRPr lang="nb-NO" sz="1100" dirty="0">
              <a:latin typeface="Times New Roman"/>
              <a:ea typeface="Times New Roman"/>
            </a:endParaRPr>
          </a:p>
        </p:txBody>
      </p:sp>
      <p:sp>
        <p:nvSpPr>
          <p:cNvPr id="90" name="AutoShape 54"/>
          <p:cNvSpPr>
            <a:spLocks noChangeArrowheads="1"/>
          </p:cNvSpPr>
          <p:nvPr/>
        </p:nvSpPr>
        <p:spPr bwMode="auto">
          <a:xfrm>
            <a:off x="3073072" y="3094043"/>
            <a:ext cx="698857" cy="248567"/>
          </a:xfrm>
          <a:prstGeom prst="roundRect">
            <a:avLst>
              <a:gd name="adj" fmla="val 16667"/>
            </a:avLst>
          </a:prstGeom>
          <a:solidFill>
            <a:srgbClr val="CC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pPr fontAlgn="base"/>
            <a:r>
              <a:rPr lang="nb-NO" sz="700" b="1" dirty="0">
                <a:solidFill>
                  <a:srgbClr val="000000"/>
                </a:solidFill>
                <a:latin typeface="Arial"/>
                <a:ea typeface="Times New Roman"/>
                <a:cs typeface="Times New Roman"/>
              </a:rPr>
              <a:t> Evenes </a:t>
            </a:r>
            <a:endParaRPr lang="nb-NO" sz="1100" dirty="0">
              <a:latin typeface="Times New Roman"/>
              <a:ea typeface="Times New Roman"/>
            </a:endParaRPr>
          </a:p>
        </p:txBody>
      </p:sp>
      <p:sp>
        <p:nvSpPr>
          <p:cNvPr id="92" name="AutoShape 6"/>
          <p:cNvSpPr>
            <a:spLocks noChangeArrowheads="1"/>
          </p:cNvSpPr>
          <p:nvPr/>
        </p:nvSpPr>
        <p:spPr bwMode="auto">
          <a:xfrm>
            <a:off x="1559497" y="3038375"/>
            <a:ext cx="802386" cy="360039"/>
          </a:xfrm>
          <a:prstGeom prst="roundRect">
            <a:avLst>
              <a:gd name="adj" fmla="val 16667"/>
            </a:avLst>
          </a:prstGeom>
          <a:solidFill>
            <a:schemeClr val="accent4"/>
          </a:solidFill>
          <a:ln w="9525">
            <a:solidFill>
              <a:schemeClr val="tx1"/>
            </a:solidFill>
            <a:round/>
            <a:headEnd/>
            <a:tailEnd/>
          </a:ln>
          <a:effectLst/>
        </p:spPr>
        <p:txBody>
          <a:bodyPr wrap="square" anchor="ctr">
            <a:noAutofit/>
          </a:bodyPr>
          <a:lstStyle/>
          <a:p>
            <a:pPr algn="ctr" fontAlgn="base"/>
            <a:r>
              <a:rPr lang="nb-NO" sz="1000" b="1" dirty="0">
                <a:latin typeface="Arial"/>
                <a:ea typeface="Times New Roman"/>
                <a:cs typeface="Times New Roman"/>
              </a:rPr>
              <a:t>NAV Narvik</a:t>
            </a:r>
            <a:endParaRPr lang="nb-NO" sz="1000" b="1" dirty="0">
              <a:latin typeface="Times New Roman"/>
              <a:ea typeface="Times New Roman"/>
            </a:endParaRPr>
          </a:p>
        </p:txBody>
      </p:sp>
      <p:cxnSp>
        <p:nvCxnSpPr>
          <p:cNvPr id="93" name="Line 16"/>
          <p:cNvCxnSpPr/>
          <p:nvPr/>
        </p:nvCxnSpPr>
        <p:spPr bwMode="auto">
          <a:xfrm>
            <a:off x="6078358" y="3823643"/>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4" name="AutoShape 49"/>
          <p:cNvSpPr>
            <a:spLocks noChangeArrowheads="1"/>
          </p:cNvSpPr>
          <p:nvPr/>
        </p:nvSpPr>
        <p:spPr bwMode="auto">
          <a:xfrm>
            <a:off x="3133354" y="3516707"/>
            <a:ext cx="638574" cy="247650"/>
          </a:xfrm>
          <a:prstGeom prst="roundRect">
            <a:avLst>
              <a:gd name="adj" fmla="val 16667"/>
            </a:avLst>
          </a:prstGeom>
          <a:solidFill>
            <a:srgbClr val="CC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pPr fontAlgn="base"/>
            <a:r>
              <a:rPr lang="nb-NO" sz="700" b="1" dirty="0">
                <a:solidFill>
                  <a:srgbClr val="000000"/>
                </a:solidFill>
                <a:latin typeface="Arial"/>
                <a:ea typeface="Times New Roman"/>
                <a:cs typeface="Times New Roman"/>
              </a:rPr>
              <a:t>Saltdal</a:t>
            </a:r>
            <a:endParaRPr lang="nb-NO" sz="1100" dirty="0">
              <a:latin typeface="Times New Roman"/>
              <a:ea typeface="Times New Roman"/>
            </a:endParaRPr>
          </a:p>
        </p:txBody>
      </p:sp>
      <p:sp>
        <p:nvSpPr>
          <p:cNvPr id="95" name="AutoShape 57"/>
          <p:cNvSpPr>
            <a:spLocks noChangeArrowheads="1"/>
          </p:cNvSpPr>
          <p:nvPr/>
        </p:nvSpPr>
        <p:spPr bwMode="auto">
          <a:xfrm>
            <a:off x="4533729" y="3492468"/>
            <a:ext cx="742347" cy="276225"/>
          </a:xfrm>
          <a:prstGeom prst="roundRect">
            <a:avLst>
              <a:gd name="adj" fmla="val 16667"/>
            </a:avLst>
          </a:prstGeom>
          <a:solidFill>
            <a:srgbClr val="CC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pPr fontAlgn="base"/>
            <a:r>
              <a:rPr lang="nb-NO" sz="700" b="1" dirty="0">
                <a:solidFill>
                  <a:srgbClr val="000000"/>
                </a:solidFill>
                <a:latin typeface="Arial"/>
                <a:ea typeface="Times New Roman"/>
                <a:cs typeface="Times New Roman"/>
              </a:rPr>
              <a:t>Sørfold</a:t>
            </a:r>
            <a:endParaRPr lang="nb-NO" sz="1100" dirty="0">
              <a:latin typeface="Times New Roman"/>
              <a:ea typeface="Times New Roman"/>
            </a:endParaRPr>
          </a:p>
        </p:txBody>
      </p:sp>
      <p:sp>
        <p:nvSpPr>
          <p:cNvPr id="96" name="AutoShape 58"/>
          <p:cNvSpPr>
            <a:spLocks noChangeArrowheads="1"/>
          </p:cNvSpPr>
          <p:nvPr/>
        </p:nvSpPr>
        <p:spPr bwMode="auto">
          <a:xfrm>
            <a:off x="2439213" y="3497657"/>
            <a:ext cx="695161" cy="266700"/>
          </a:xfrm>
          <a:prstGeom prst="roundRect">
            <a:avLst>
              <a:gd name="adj" fmla="val 16667"/>
            </a:avLst>
          </a:prstGeom>
          <a:solidFill>
            <a:srgbClr val="CC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pPr fontAlgn="base"/>
            <a:r>
              <a:rPr lang="nb-NO" sz="700" b="1" dirty="0">
                <a:solidFill>
                  <a:srgbClr val="000000"/>
                </a:solidFill>
                <a:latin typeface="Arial"/>
                <a:ea typeface="Times New Roman"/>
                <a:cs typeface="Times New Roman"/>
              </a:rPr>
              <a:t>Fauske</a:t>
            </a:r>
            <a:endParaRPr lang="nb-NO" sz="1100" dirty="0">
              <a:latin typeface="Times New Roman"/>
              <a:ea typeface="Times New Roman"/>
            </a:endParaRPr>
          </a:p>
        </p:txBody>
      </p:sp>
      <p:sp>
        <p:nvSpPr>
          <p:cNvPr id="97" name="AutoShape 60"/>
          <p:cNvSpPr>
            <a:spLocks noChangeArrowheads="1"/>
          </p:cNvSpPr>
          <p:nvPr/>
        </p:nvSpPr>
        <p:spPr bwMode="auto">
          <a:xfrm>
            <a:off x="3766797" y="3512911"/>
            <a:ext cx="774812" cy="257175"/>
          </a:xfrm>
          <a:prstGeom prst="roundRect">
            <a:avLst>
              <a:gd name="adj" fmla="val 16667"/>
            </a:avLst>
          </a:prstGeom>
          <a:solidFill>
            <a:srgbClr val="CC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pPr fontAlgn="base"/>
            <a:r>
              <a:rPr lang="nb-NO" sz="700" b="1" dirty="0">
                <a:solidFill>
                  <a:srgbClr val="000000"/>
                </a:solidFill>
                <a:latin typeface="Arial"/>
                <a:ea typeface="Times New Roman"/>
                <a:cs typeface="Times New Roman"/>
              </a:rPr>
              <a:t>Hamarøy</a:t>
            </a:r>
            <a:endParaRPr lang="nb-NO" sz="1100" dirty="0">
              <a:latin typeface="Times New Roman"/>
              <a:ea typeface="Times New Roman"/>
            </a:endParaRPr>
          </a:p>
        </p:txBody>
      </p:sp>
      <p:sp>
        <p:nvSpPr>
          <p:cNvPr id="98" name="AutoShape 6"/>
          <p:cNvSpPr>
            <a:spLocks noChangeArrowheads="1"/>
          </p:cNvSpPr>
          <p:nvPr/>
        </p:nvSpPr>
        <p:spPr bwMode="auto">
          <a:xfrm>
            <a:off x="1571586" y="3497657"/>
            <a:ext cx="790297" cy="404812"/>
          </a:xfrm>
          <a:prstGeom prst="roundRect">
            <a:avLst>
              <a:gd name="adj" fmla="val 16667"/>
            </a:avLst>
          </a:prstGeom>
          <a:solidFill>
            <a:schemeClr val="accent4"/>
          </a:solidFill>
          <a:ln w="9525">
            <a:solidFill>
              <a:schemeClr val="tx1"/>
            </a:solidFill>
            <a:round/>
            <a:headEnd/>
            <a:tailEnd/>
          </a:ln>
          <a:effectLst/>
        </p:spPr>
        <p:txBody>
          <a:bodyPr wrap="none" anchor="ctr">
            <a:noAutofit/>
          </a:bodyPr>
          <a:lstStyle/>
          <a:p>
            <a:pPr algn="ctr" fontAlgn="base"/>
            <a:r>
              <a:rPr lang="nb-NO" sz="1000" b="1" dirty="0">
                <a:solidFill>
                  <a:srgbClr val="000000"/>
                </a:solidFill>
                <a:latin typeface="Arial"/>
                <a:ea typeface="Times New Roman"/>
                <a:cs typeface="Times New Roman"/>
              </a:rPr>
              <a:t>NAV</a:t>
            </a:r>
            <a:endParaRPr lang="nb-NO" sz="1000" dirty="0">
              <a:latin typeface="Times New Roman"/>
              <a:ea typeface="Times New Roman"/>
            </a:endParaRPr>
          </a:p>
          <a:p>
            <a:pPr algn="ctr" fontAlgn="base"/>
            <a:r>
              <a:rPr lang="nb-NO" sz="1000" b="1" dirty="0">
                <a:solidFill>
                  <a:srgbClr val="000000"/>
                </a:solidFill>
                <a:latin typeface="Arial"/>
                <a:ea typeface="Times New Roman"/>
                <a:cs typeface="Times New Roman"/>
              </a:rPr>
              <a:t>Indre Salten</a:t>
            </a:r>
            <a:endParaRPr lang="nb-NO" sz="1000" dirty="0">
              <a:latin typeface="Times New Roman"/>
              <a:ea typeface="Times New Roman"/>
            </a:endParaRPr>
          </a:p>
        </p:txBody>
      </p:sp>
      <p:sp>
        <p:nvSpPr>
          <p:cNvPr id="99" name="AutoShape 41"/>
          <p:cNvSpPr>
            <a:spLocks noChangeArrowheads="1"/>
          </p:cNvSpPr>
          <p:nvPr/>
        </p:nvSpPr>
        <p:spPr bwMode="auto">
          <a:xfrm>
            <a:off x="2441686" y="3992410"/>
            <a:ext cx="629978" cy="240409"/>
          </a:xfrm>
          <a:prstGeom prst="roundRect">
            <a:avLst>
              <a:gd name="adj" fmla="val 16667"/>
            </a:avLst>
          </a:prstGeom>
          <a:solidFill>
            <a:srgbClr val="CC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pPr fontAlgn="base"/>
            <a:r>
              <a:rPr lang="nb-NO" sz="700" b="1">
                <a:solidFill>
                  <a:srgbClr val="000000"/>
                </a:solidFill>
                <a:latin typeface="Arial"/>
                <a:ea typeface="Times New Roman"/>
                <a:cs typeface="Times New Roman"/>
              </a:rPr>
              <a:t>NAV Bodø</a:t>
            </a:r>
            <a:endParaRPr lang="nb-NO" sz="1100">
              <a:latin typeface="Times New Roman"/>
              <a:ea typeface="Times New Roman"/>
            </a:endParaRPr>
          </a:p>
        </p:txBody>
      </p:sp>
      <p:sp>
        <p:nvSpPr>
          <p:cNvPr id="100" name="AutoShape 42"/>
          <p:cNvSpPr>
            <a:spLocks noChangeArrowheads="1"/>
          </p:cNvSpPr>
          <p:nvPr/>
        </p:nvSpPr>
        <p:spPr bwMode="auto">
          <a:xfrm>
            <a:off x="2456868" y="4285072"/>
            <a:ext cx="1623720" cy="232889"/>
          </a:xfrm>
          <a:prstGeom prst="roundRect">
            <a:avLst>
              <a:gd name="adj" fmla="val 16667"/>
            </a:avLst>
          </a:prstGeom>
          <a:solidFill>
            <a:srgbClr val="CC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pPr fontAlgn="base"/>
            <a:r>
              <a:rPr lang="nb-NO" sz="700" b="1" dirty="0">
                <a:solidFill>
                  <a:srgbClr val="000000"/>
                </a:solidFill>
                <a:latin typeface="Arial"/>
                <a:ea typeface="Times New Roman"/>
                <a:cs typeface="Times New Roman"/>
              </a:rPr>
              <a:t>NAV Sør-Salten; Meløy og Rødøy</a:t>
            </a:r>
            <a:endParaRPr lang="nb-NO" sz="1100" dirty="0">
              <a:latin typeface="Times New Roman"/>
              <a:ea typeface="Times New Roman"/>
            </a:endParaRPr>
          </a:p>
        </p:txBody>
      </p:sp>
      <p:sp>
        <p:nvSpPr>
          <p:cNvPr id="102" name="AutoShape 47"/>
          <p:cNvSpPr>
            <a:spLocks noChangeArrowheads="1"/>
          </p:cNvSpPr>
          <p:nvPr/>
        </p:nvSpPr>
        <p:spPr bwMode="auto">
          <a:xfrm>
            <a:off x="4074225" y="4292177"/>
            <a:ext cx="779975" cy="219313"/>
          </a:xfrm>
          <a:prstGeom prst="roundRect">
            <a:avLst>
              <a:gd name="adj" fmla="val 16667"/>
            </a:avLst>
          </a:prstGeom>
          <a:solidFill>
            <a:srgbClr val="CC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pPr fontAlgn="base"/>
            <a:r>
              <a:rPr lang="nb-NO" sz="700" b="1" dirty="0">
                <a:solidFill>
                  <a:srgbClr val="000000"/>
                </a:solidFill>
                <a:latin typeface="Arial"/>
                <a:ea typeface="Times New Roman"/>
                <a:cs typeface="Times New Roman"/>
              </a:rPr>
              <a:t>NAV Gildeskål</a:t>
            </a:r>
            <a:endParaRPr lang="nb-NO" sz="1100" dirty="0">
              <a:latin typeface="Times New Roman"/>
              <a:ea typeface="Times New Roman"/>
            </a:endParaRPr>
          </a:p>
        </p:txBody>
      </p:sp>
      <p:sp>
        <p:nvSpPr>
          <p:cNvPr id="103" name="AutoShape 48"/>
          <p:cNvSpPr>
            <a:spLocks noChangeArrowheads="1"/>
          </p:cNvSpPr>
          <p:nvPr/>
        </p:nvSpPr>
        <p:spPr bwMode="auto">
          <a:xfrm>
            <a:off x="5249600" y="3513368"/>
            <a:ext cx="636788" cy="263373"/>
          </a:xfrm>
          <a:prstGeom prst="roundRect">
            <a:avLst>
              <a:gd name="adj" fmla="val 16667"/>
            </a:avLst>
          </a:prstGeom>
          <a:solidFill>
            <a:srgbClr val="CC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pPr fontAlgn="base"/>
            <a:r>
              <a:rPr lang="nb-NO" sz="700" b="1" dirty="0">
                <a:solidFill>
                  <a:srgbClr val="000000"/>
                </a:solidFill>
                <a:latin typeface="Arial"/>
                <a:ea typeface="Times New Roman"/>
                <a:cs typeface="Times New Roman"/>
              </a:rPr>
              <a:t>Beiarn</a:t>
            </a:r>
            <a:endParaRPr lang="nb-NO" sz="1100" dirty="0">
              <a:latin typeface="Times New Roman"/>
              <a:ea typeface="Times New Roman"/>
            </a:endParaRPr>
          </a:p>
        </p:txBody>
      </p:sp>
      <p:sp>
        <p:nvSpPr>
          <p:cNvPr id="104" name="AutoShape 52"/>
          <p:cNvSpPr>
            <a:spLocks noChangeArrowheads="1"/>
          </p:cNvSpPr>
          <p:nvPr/>
        </p:nvSpPr>
        <p:spPr bwMode="auto">
          <a:xfrm>
            <a:off x="3749064" y="3996463"/>
            <a:ext cx="526174" cy="240409"/>
          </a:xfrm>
          <a:prstGeom prst="roundRect">
            <a:avLst>
              <a:gd name="adj" fmla="val 16667"/>
            </a:avLst>
          </a:prstGeom>
          <a:solidFill>
            <a:srgbClr val="CC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pPr algn="ctr" fontAlgn="base"/>
            <a:r>
              <a:rPr lang="nb-NO" sz="700" b="1" dirty="0">
                <a:solidFill>
                  <a:srgbClr val="000000"/>
                </a:solidFill>
                <a:latin typeface="Arial"/>
                <a:ea typeface="Times New Roman"/>
                <a:cs typeface="Times New Roman"/>
              </a:rPr>
              <a:t>NAV Røst</a:t>
            </a:r>
            <a:endParaRPr lang="nb-NO" sz="1100" dirty="0">
              <a:latin typeface="Times New Roman"/>
              <a:ea typeface="Times New Roman"/>
            </a:endParaRPr>
          </a:p>
        </p:txBody>
      </p:sp>
      <p:sp>
        <p:nvSpPr>
          <p:cNvPr id="105" name="AutoShape 59"/>
          <p:cNvSpPr>
            <a:spLocks noChangeArrowheads="1"/>
          </p:cNvSpPr>
          <p:nvPr/>
        </p:nvSpPr>
        <p:spPr bwMode="auto">
          <a:xfrm>
            <a:off x="4313789" y="4003817"/>
            <a:ext cx="698857" cy="242540"/>
          </a:xfrm>
          <a:prstGeom prst="roundRect">
            <a:avLst>
              <a:gd name="adj" fmla="val 16667"/>
            </a:avLst>
          </a:prstGeom>
          <a:solidFill>
            <a:srgbClr val="CC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pPr fontAlgn="base"/>
            <a:r>
              <a:rPr lang="nb-NO" sz="700" b="1">
                <a:solidFill>
                  <a:srgbClr val="000000"/>
                </a:solidFill>
                <a:latin typeface="Arial"/>
                <a:ea typeface="Times New Roman"/>
                <a:cs typeface="Times New Roman"/>
              </a:rPr>
              <a:t>NAV Steigen</a:t>
            </a:r>
            <a:endParaRPr lang="nb-NO" sz="1100">
              <a:latin typeface="Times New Roman"/>
              <a:ea typeface="Times New Roman"/>
            </a:endParaRPr>
          </a:p>
        </p:txBody>
      </p:sp>
      <p:sp>
        <p:nvSpPr>
          <p:cNvPr id="106" name="AutoShape 68"/>
          <p:cNvSpPr>
            <a:spLocks noChangeArrowheads="1"/>
          </p:cNvSpPr>
          <p:nvPr/>
        </p:nvSpPr>
        <p:spPr bwMode="auto">
          <a:xfrm>
            <a:off x="3099120" y="3996463"/>
            <a:ext cx="617611" cy="242570"/>
          </a:xfrm>
          <a:prstGeom prst="roundRect">
            <a:avLst>
              <a:gd name="adj" fmla="val 16667"/>
            </a:avLst>
          </a:prstGeom>
          <a:solidFill>
            <a:srgbClr val="CC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pPr fontAlgn="base"/>
            <a:r>
              <a:rPr lang="nb-NO" sz="700" b="1">
                <a:solidFill>
                  <a:srgbClr val="000000"/>
                </a:solidFill>
                <a:latin typeface="Arial"/>
                <a:ea typeface="Times New Roman"/>
                <a:cs typeface="Times New Roman"/>
              </a:rPr>
              <a:t>NAV Værøy</a:t>
            </a:r>
            <a:endParaRPr lang="nb-NO" sz="1100">
              <a:latin typeface="Times New Roman"/>
              <a:ea typeface="Times New Roman"/>
            </a:endParaRPr>
          </a:p>
        </p:txBody>
      </p:sp>
      <p:sp>
        <p:nvSpPr>
          <p:cNvPr id="107" name="AutoShape 6"/>
          <p:cNvSpPr>
            <a:spLocks noChangeArrowheads="1"/>
          </p:cNvSpPr>
          <p:nvPr/>
        </p:nvSpPr>
        <p:spPr bwMode="auto">
          <a:xfrm>
            <a:off x="1591856" y="4049066"/>
            <a:ext cx="737669" cy="388046"/>
          </a:xfrm>
          <a:prstGeom prst="roundRect">
            <a:avLst>
              <a:gd name="adj" fmla="val 16667"/>
            </a:avLst>
          </a:prstGeom>
          <a:solidFill>
            <a:schemeClr val="bg1">
              <a:lumMod val="85000"/>
            </a:schemeClr>
          </a:solidFill>
          <a:ln w="9525">
            <a:solidFill>
              <a:schemeClr val="tx1"/>
            </a:solidFill>
            <a:round/>
            <a:headEnd/>
            <a:tailEnd/>
          </a:ln>
          <a:effectLst/>
        </p:spPr>
        <p:txBody>
          <a:bodyPr wrap="none" anchor="ctr">
            <a:noAutofit/>
          </a:bodyPr>
          <a:lstStyle/>
          <a:p>
            <a:pPr algn="ctr" fontAlgn="base"/>
            <a:r>
              <a:rPr lang="nb-NO" sz="1050" b="1" dirty="0">
                <a:solidFill>
                  <a:srgbClr val="000000"/>
                </a:solidFill>
                <a:latin typeface="Arial"/>
                <a:ea typeface="Times New Roman"/>
                <a:cs typeface="Times New Roman"/>
              </a:rPr>
              <a:t>TO</a:t>
            </a:r>
            <a:endParaRPr lang="nb-NO" sz="1050" dirty="0">
              <a:latin typeface="Times New Roman"/>
              <a:ea typeface="Times New Roman"/>
            </a:endParaRPr>
          </a:p>
          <a:p>
            <a:pPr algn="ctr" fontAlgn="base"/>
            <a:r>
              <a:rPr lang="nb-NO" sz="1050" b="1" dirty="0">
                <a:solidFill>
                  <a:srgbClr val="000000"/>
                </a:solidFill>
                <a:latin typeface="Arial"/>
                <a:ea typeface="Times New Roman"/>
                <a:cs typeface="Times New Roman"/>
              </a:rPr>
              <a:t>Ytre Salten</a:t>
            </a:r>
            <a:endParaRPr lang="nb-NO" sz="1050" dirty="0">
              <a:latin typeface="Times New Roman"/>
              <a:ea typeface="Times New Roman"/>
            </a:endParaRPr>
          </a:p>
        </p:txBody>
      </p:sp>
      <p:sp>
        <p:nvSpPr>
          <p:cNvPr id="108" name="AutoShape 10"/>
          <p:cNvSpPr>
            <a:spLocks noChangeArrowheads="1"/>
          </p:cNvSpPr>
          <p:nvPr/>
        </p:nvSpPr>
        <p:spPr bwMode="auto">
          <a:xfrm>
            <a:off x="2399568" y="4694750"/>
            <a:ext cx="576085" cy="226702"/>
          </a:xfrm>
          <a:prstGeom prst="roundRect">
            <a:avLst>
              <a:gd name="adj" fmla="val 16667"/>
            </a:avLst>
          </a:prstGeom>
          <a:solidFill>
            <a:srgbClr val="CC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pPr fontAlgn="base"/>
            <a:r>
              <a:rPr lang="nb-NO" sz="700" b="1" dirty="0">
                <a:solidFill>
                  <a:srgbClr val="000000"/>
                </a:solidFill>
                <a:latin typeface="Arial"/>
                <a:ea typeface="Times New Roman"/>
                <a:cs typeface="Times New Roman"/>
              </a:rPr>
              <a:t>NAV Rana</a:t>
            </a:r>
            <a:endParaRPr lang="nb-NO" sz="1100" dirty="0">
              <a:latin typeface="Times New Roman"/>
              <a:ea typeface="Times New Roman"/>
            </a:endParaRPr>
          </a:p>
        </p:txBody>
      </p:sp>
      <p:sp>
        <p:nvSpPr>
          <p:cNvPr id="109" name="AutoShape 46"/>
          <p:cNvSpPr>
            <a:spLocks noChangeArrowheads="1"/>
          </p:cNvSpPr>
          <p:nvPr/>
        </p:nvSpPr>
        <p:spPr bwMode="auto">
          <a:xfrm>
            <a:off x="2956878" y="4694304"/>
            <a:ext cx="642463" cy="225487"/>
          </a:xfrm>
          <a:prstGeom prst="roundRect">
            <a:avLst>
              <a:gd name="adj" fmla="val 16667"/>
            </a:avLst>
          </a:prstGeom>
          <a:solidFill>
            <a:srgbClr val="CC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pPr fontAlgn="base"/>
            <a:r>
              <a:rPr lang="nb-NO" sz="700" b="1">
                <a:solidFill>
                  <a:srgbClr val="000000"/>
                </a:solidFill>
                <a:latin typeface="Arial"/>
                <a:ea typeface="Times New Roman"/>
                <a:cs typeface="Times New Roman"/>
              </a:rPr>
              <a:t>NAV Lurøy</a:t>
            </a:r>
            <a:endParaRPr lang="nb-NO" sz="1100">
              <a:latin typeface="Times New Roman"/>
              <a:ea typeface="Times New Roman"/>
            </a:endParaRPr>
          </a:p>
        </p:txBody>
      </p:sp>
      <p:sp>
        <p:nvSpPr>
          <p:cNvPr id="110" name="AutoShape 50"/>
          <p:cNvSpPr>
            <a:spLocks noChangeArrowheads="1"/>
          </p:cNvSpPr>
          <p:nvPr/>
        </p:nvSpPr>
        <p:spPr bwMode="auto">
          <a:xfrm>
            <a:off x="3649783" y="4694749"/>
            <a:ext cx="590294" cy="221935"/>
          </a:xfrm>
          <a:prstGeom prst="roundRect">
            <a:avLst>
              <a:gd name="adj" fmla="val 16667"/>
            </a:avLst>
          </a:prstGeom>
          <a:solidFill>
            <a:srgbClr val="CC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pPr fontAlgn="base"/>
            <a:r>
              <a:rPr lang="nb-NO" sz="700" b="1" dirty="0">
                <a:solidFill>
                  <a:srgbClr val="000000"/>
                </a:solidFill>
                <a:latin typeface="Arial"/>
                <a:ea typeface="Times New Roman"/>
                <a:cs typeface="Times New Roman"/>
              </a:rPr>
              <a:t>NAV Nesna</a:t>
            </a:r>
            <a:endParaRPr lang="nb-NO" sz="1100" dirty="0">
              <a:latin typeface="Times New Roman"/>
              <a:ea typeface="Times New Roman"/>
            </a:endParaRPr>
          </a:p>
        </p:txBody>
      </p:sp>
      <p:sp>
        <p:nvSpPr>
          <p:cNvPr id="111" name="AutoShape 51"/>
          <p:cNvSpPr>
            <a:spLocks noChangeArrowheads="1"/>
          </p:cNvSpPr>
          <p:nvPr/>
        </p:nvSpPr>
        <p:spPr bwMode="auto">
          <a:xfrm>
            <a:off x="4240078" y="4709395"/>
            <a:ext cx="757658" cy="212059"/>
          </a:xfrm>
          <a:prstGeom prst="roundRect">
            <a:avLst>
              <a:gd name="adj" fmla="val 16667"/>
            </a:avLst>
          </a:prstGeom>
          <a:solidFill>
            <a:srgbClr val="CC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pPr fontAlgn="base"/>
            <a:r>
              <a:rPr lang="nb-NO" sz="700" b="1">
                <a:solidFill>
                  <a:srgbClr val="000000"/>
                </a:solidFill>
                <a:latin typeface="Arial"/>
                <a:ea typeface="Times New Roman"/>
                <a:cs typeface="Times New Roman"/>
              </a:rPr>
              <a:t>NAV Hemnes</a:t>
            </a:r>
            <a:endParaRPr lang="nb-NO" sz="1100">
              <a:latin typeface="Times New Roman"/>
              <a:ea typeface="Times New Roman"/>
            </a:endParaRPr>
          </a:p>
        </p:txBody>
      </p:sp>
      <p:sp>
        <p:nvSpPr>
          <p:cNvPr id="112" name="AutoShape 6"/>
          <p:cNvSpPr>
            <a:spLocks noChangeArrowheads="1"/>
          </p:cNvSpPr>
          <p:nvPr/>
        </p:nvSpPr>
        <p:spPr bwMode="auto">
          <a:xfrm>
            <a:off x="1571585" y="4520444"/>
            <a:ext cx="757940" cy="360039"/>
          </a:xfrm>
          <a:prstGeom prst="roundRect">
            <a:avLst>
              <a:gd name="adj" fmla="val 16667"/>
            </a:avLst>
          </a:prstGeom>
          <a:solidFill>
            <a:schemeClr val="bg1">
              <a:lumMod val="85000"/>
            </a:schemeClr>
          </a:solidFill>
          <a:ln w="9525">
            <a:solidFill>
              <a:schemeClr val="tx1"/>
            </a:solidFill>
            <a:round/>
            <a:headEnd/>
            <a:tailEnd/>
          </a:ln>
          <a:effectLst/>
        </p:spPr>
        <p:txBody>
          <a:bodyPr wrap="square" anchor="ctr">
            <a:noAutofit/>
          </a:bodyPr>
          <a:lstStyle/>
          <a:p>
            <a:pPr algn="ctr" fontAlgn="base"/>
            <a:r>
              <a:rPr lang="nb-NO" sz="1050" b="1" dirty="0">
                <a:solidFill>
                  <a:srgbClr val="000000"/>
                </a:solidFill>
                <a:latin typeface="Arial"/>
                <a:ea typeface="Times New Roman"/>
                <a:cs typeface="Times New Roman"/>
              </a:rPr>
              <a:t>TO</a:t>
            </a:r>
            <a:endParaRPr lang="nb-NO" sz="1050" dirty="0">
              <a:latin typeface="Times New Roman"/>
              <a:ea typeface="Times New Roman"/>
            </a:endParaRPr>
          </a:p>
          <a:p>
            <a:pPr algn="ctr" fontAlgn="base"/>
            <a:r>
              <a:rPr lang="nb-NO" sz="1050" b="1" dirty="0">
                <a:solidFill>
                  <a:srgbClr val="000000"/>
                </a:solidFill>
                <a:latin typeface="Arial"/>
                <a:ea typeface="Times New Roman"/>
                <a:cs typeface="Times New Roman"/>
              </a:rPr>
              <a:t>Rana</a:t>
            </a:r>
            <a:endParaRPr lang="nb-NO" sz="1050" dirty="0">
              <a:latin typeface="Times New Roman"/>
              <a:ea typeface="Times New Roman"/>
            </a:endParaRPr>
          </a:p>
        </p:txBody>
      </p:sp>
      <p:sp>
        <p:nvSpPr>
          <p:cNvPr id="113" name="AutoShape 6"/>
          <p:cNvSpPr>
            <a:spLocks noChangeArrowheads="1"/>
          </p:cNvSpPr>
          <p:nvPr/>
        </p:nvSpPr>
        <p:spPr bwMode="auto">
          <a:xfrm>
            <a:off x="1591856" y="5456254"/>
            <a:ext cx="696882" cy="404812"/>
          </a:xfrm>
          <a:prstGeom prst="roundRect">
            <a:avLst>
              <a:gd name="adj" fmla="val 16667"/>
            </a:avLst>
          </a:prstGeom>
          <a:solidFill>
            <a:schemeClr val="accent4"/>
          </a:solidFill>
          <a:ln w="9525">
            <a:solidFill>
              <a:schemeClr val="tx1"/>
            </a:solidFill>
            <a:round/>
            <a:headEnd/>
            <a:tailEnd/>
          </a:ln>
          <a:effectLst/>
        </p:spPr>
        <p:txBody>
          <a:bodyPr wrap="none" anchor="ctr">
            <a:noAutofit/>
          </a:bodyPr>
          <a:lstStyle/>
          <a:p>
            <a:pPr algn="ctr" fontAlgn="base"/>
            <a:r>
              <a:rPr lang="nb-NO" sz="1000" b="1" dirty="0">
                <a:solidFill>
                  <a:srgbClr val="000000"/>
                </a:solidFill>
                <a:latin typeface="Arial"/>
                <a:ea typeface="Times New Roman"/>
                <a:cs typeface="Times New Roman"/>
              </a:rPr>
              <a:t>NAV Ytre </a:t>
            </a:r>
          </a:p>
          <a:p>
            <a:pPr algn="ctr" fontAlgn="base"/>
            <a:r>
              <a:rPr lang="nb-NO" sz="1000" b="1" dirty="0">
                <a:solidFill>
                  <a:srgbClr val="000000"/>
                </a:solidFill>
                <a:latin typeface="Arial"/>
                <a:ea typeface="Times New Roman"/>
                <a:cs typeface="Times New Roman"/>
              </a:rPr>
              <a:t>Helgeland</a:t>
            </a:r>
            <a:endParaRPr lang="nb-NO" sz="1000" dirty="0">
              <a:latin typeface="Times New Roman"/>
              <a:ea typeface="Times New Roman"/>
            </a:endParaRPr>
          </a:p>
        </p:txBody>
      </p:sp>
      <p:sp>
        <p:nvSpPr>
          <p:cNvPr id="114" name="AutoShape 35"/>
          <p:cNvSpPr>
            <a:spLocks noChangeArrowheads="1"/>
          </p:cNvSpPr>
          <p:nvPr/>
        </p:nvSpPr>
        <p:spPr bwMode="auto">
          <a:xfrm>
            <a:off x="3980040" y="5519406"/>
            <a:ext cx="614803" cy="226702"/>
          </a:xfrm>
          <a:prstGeom prst="roundRect">
            <a:avLst>
              <a:gd name="adj" fmla="val 16667"/>
            </a:avLst>
          </a:prstGeom>
          <a:solidFill>
            <a:srgbClr val="CC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pPr fontAlgn="base"/>
            <a:r>
              <a:rPr lang="nb-NO" sz="700" b="1" dirty="0">
                <a:solidFill>
                  <a:srgbClr val="000000"/>
                </a:solidFill>
                <a:latin typeface="Arial"/>
                <a:ea typeface="Times New Roman"/>
                <a:cs typeface="Times New Roman"/>
              </a:rPr>
              <a:t>Herøy</a:t>
            </a:r>
            <a:endParaRPr lang="nb-NO" sz="1100" dirty="0">
              <a:latin typeface="Times New Roman"/>
              <a:ea typeface="Times New Roman"/>
            </a:endParaRPr>
          </a:p>
        </p:txBody>
      </p:sp>
      <p:sp>
        <p:nvSpPr>
          <p:cNvPr id="115" name="AutoShape 36"/>
          <p:cNvSpPr>
            <a:spLocks noChangeArrowheads="1"/>
          </p:cNvSpPr>
          <p:nvPr/>
        </p:nvSpPr>
        <p:spPr bwMode="auto">
          <a:xfrm>
            <a:off x="2424458" y="5529629"/>
            <a:ext cx="756511" cy="202407"/>
          </a:xfrm>
          <a:prstGeom prst="roundRect">
            <a:avLst>
              <a:gd name="adj" fmla="val 16667"/>
            </a:avLst>
          </a:prstGeom>
          <a:solidFill>
            <a:srgbClr val="CC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pPr fontAlgn="base"/>
            <a:r>
              <a:rPr lang="nb-NO" sz="700" b="1" dirty="0">
                <a:solidFill>
                  <a:srgbClr val="000000"/>
                </a:solidFill>
                <a:latin typeface="Arial"/>
                <a:ea typeface="Times New Roman"/>
                <a:cs typeface="Times New Roman"/>
              </a:rPr>
              <a:t>Alstahaug</a:t>
            </a:r>
            <a:endParaRPr lang="nb-NO" sz="1100" dirty="0">
              <a:latin typeface="Times New Roman"/>
              <a:ea typeface="Times New Roman"/>
            </a:endParaRPr>
          </a:p>
        </p:txBody>
      </p:sp>
      <p:sp>
        <p:nvSpPr>
          <p:cNvPr id="116" name="AutoShape 37"/>
          <p:cNvSpPr>
            <a:spLocks noChangeArrowheads="1"/>
          </p:cNvSpPr>
          <p:nvPr/>
        </p:nvSpPr>
        <p:spPr bwMode="auto">
          <a:xfrm>
            <a:off x="3175866" y="5529629"/>
            <a:ext cx="810289" cy="214019"/>
          </a:xfrm>
          <a:prstGeom prst="roundRect">
            <a:avLst>
              <a:gd name="adj" fmla="val 16667"/>
            </a:avLst>
          </a:prstGeom>
          <a:solidFill>
            <a:srgbClr val="CC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pPr fontAlgn="base"/>
            <a:r>
              <a:rPr lang="nb-NO" sz="700" b="1" dirty="0">
                <a:solidFill>
                  <a:srgbClr val="000000"/>
                </a:solidFill>
                <a:latin typeface="Arial"/>
                <a:ea typeface="Times New Roman"/>
                <a:cs typeface="Times New Roman"/>
              </a:rPr>
              <a:t>Leirfjord</a:t>
            </a:r>
            <a:endParaRPr lang="nb-NO" sz="1100" dirty="0">
              <a:latin typeface="Times New Roman"/>
              <a:ea typeface="Times New Roman"/>
            </a:endParaRPr>
          </a:p>
        </p:txBody>
      </p:sp>
      <p:sp>
        <p:nvSpPr>
          <p:cNvPr id="117" name="AutoShape 44"/>
          <p:cNvSpPr>
            <a:spLocks noChangeArrowheads="1"/>
          </p:cNvSpPr>
          <p:nvPr/>
        </p:nvSpPr>
        <p:spPr bwMode="auto">
          <a:xfrm>
            <a:off x="4605697" y="5516955"/>
            <a:ext cx="698857" cy="229153"/>
          </a:xfrm>
          <a:prstGeom prst="roundRect">
            <a:avLst>
              <a:gd name="adj" fmla="val 16667"/>
            </a:avLst>
          </a:prstGeom>
          <a:solidFill>
            <a:srgbClr val="CC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pPr fontAlgn="base"/>
            <a:r>
              <a:rPr lang="nb-NO" sz="700" b="1" dirty="0">
                <a:solidFill>
                  <a:srgbClr val="000000"/>
                </a:solidFill>
                <a:latin typeface="Arial"/>
                <a:ea typeface="Times New Roman"/>
                <a:cs typeface="Times New Roman"/>
              </a:rPr>
              <a:t>Dønna</a:t>
            </a:r>
            <a:endParaRPr lang="nb-NO" sz="1100" dirty="0">
              <a:latin typeface="Times New Roman"/>
              <a:ea typeface="Times New Roman"/>
            </a:endParaRPr>
          </a:p>
        </p:txBody>
      </p:sp>
      <p:sp>
        <p:nvSpPr>
          <p:cNvPr id="118" name="AutoShape 45"/>
          <p:cNvSpPr>
            <a:spLocks noChangeArrowheads="1"/>
          </p:cNvSpPr>
          <p:nvPr/>
        </p:nvSpPr>
        <p:spPr bwMode="auto">
          <a:xfrm>
            <a:off x="5297273" y="5516629"/>
            <a:ext cx="649393" cy="215407"/>
          </a:xfrm>
          <a:prstGeom prst="roundRect">
            <a:avLst>
              <a:gd name="adj" fmla="val 16667"/>
            </a:avLst>
          </a:prstGeom>
          <a:solidFill>
            <a:srgbClr val="CC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pPr fontAlgn="base"/>
            <a:r>
              <a:rPr lang="nb-NO" sz="700" b="1" dirty="0">
                <a:solidFill>
                  <a:srgbClr val="000000"/>
                </a:solidFill>
                <a:latin typeface="Arial"/>
                <a:ea typeface="Times New Roman"/>
                <a:cs typeface="Times New Roman"/>
              </a:rPr>
              <a:t>Træna</a:t>
            </a:r>
            <a:endParaRPr lang="nb-NO" sz="1100" dirty="0">
              <a:latin typeface="Times New Roman"/>
              <a:ea typeface="Times New Roman"/>
            </a:endParaRPr>
          </a:p>
        </p:txBody>
      </p:sp>
      <p:sp>
        <p:nvSpPr>
          <p:cNvPr id="120" name="AutoShape 31"/>
          <p:cNvSpPr>
            <a:spLocks noChangeArrowheads="1"/>
          </p:cNvSpPr>
          <p:nvPr/>
        </p:nvSpPr>
        <p:spPr bwMode="auto">
          <a:xfrm>
            <a:off x="3081669" y="6030794"/>
            <a:ext cx="672496" cy="251646"/>
          </a:xfrm>
          <a:prstGeom prst="roundRect">
            <a:avLst>
              <a:gd name="adj" fmla="val 16667"/>
            </a:avLst>
          </a:prstGeom>
          <a:solidFill>
            <a:srgbClr val="CC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pPr fontAlgn="base"/>
            <a:r>
              <a:rPr lang="nb-NO" sz="700" b="1" dirty="0">
                <a:solidFill>
                  <a:srgbClr val="000000"/>
                </a:solidFill>
                <a:latin typeface="Arial"/>
                <a:ea typeface="Times New Roman"/>
                <a:cs typeface="Times New Roman"/>
              </a:rPr>
              <a:t>Sømna</a:t>
            </a:r>
            <a:endParaRPr lang="nb-NO" sz="1100" dirty="0">
              <a:latin typeface="Times New Roman"/>
              <a:ea typeface="Times New Roman"/>
            </a:endParaRPr>
          </a:p>
        </p:txBody>
      </p:sp>
      <p:sp>
        <p:nvSpPr>
          <p:cNvPr id="121" name="AutoShape 32"/>
          <p:cNvSpPr>
            <a:spLocks noChangeArrowheads="1"/>
          </p:cNvSpPr>
          <p:nvPr/>
        </p:nvSpPr>
        <p:spPr bwMode="auto">
          <a:xfrm>
            <a:off x="2406486" y="6048241"/>
            <a:ext cx="672496" cy="236947"/>
          </a:xfrm>
          <a:prstGeom prst="roundRect">
            <a:avLst>
              <a:gd name="adj" fmla="val 16667"/>
            </a:avLst>
          </a:prstGeom>
          <a:solidFill>
            <a:srgbClr val="CC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pPr fontAlgn="base"/>
            <a:r>
              <a:rPr lang="nb-NO" sz="700" b="1" dirty="0">
                <a:solidFill>
                  <a:srgbClr val="000000"/>
                </a:solidFill>
                <a:latin typeface="Arial"/>
                <a:ea typeface="Times New Roman"/>
                <a:cs typeface="Times New Roman"/>
              </a:rPr>
              <a:t> Brønnøy</a:t>
            </a:r>
            <a:endParaRPr lang="nb-NO" sz="1100" dirty="0">
              <a:latin typeface="Times New Roman"/>
              <a:ea typeface="Times New Roman"/>
            </a:endParaRPr>
          </a:p>
        </p:txBody>
      </p:sp>
      <p:sp>
        <p:nvSpPr>
          <p:cNvPr id="122" name="AutoShape 33"/>
          <p:cNvSpPr>
            <a:spLocks noChangeArrowheads="1"/>
          </p:cNvSpPr>
          <p:nvPr/>
        </p:nvSpPr>
        <p:spPr bwMode="auto">
          <a:xfrm>
            <a:off x="3764215" y="6030794"/>
            <a:ext cx="542106" cy="225486"/>
          </a:xfrm>
          <a:prstGeom prst="roundRect">
            <a:avLst>
              <a:gd name="adj" fmla="val 16667"/>
            </a:avLst>
          </a:prstGeom>
          <a:solidFill>
            <a:srgbClr val="CC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pPr fontAlgn="base"/>
            <a:r>
              <a:rPr lang="nb-NO" sz="700" b="1" dirty="0">
                <a:solidFill>
                  <a:srgbClr val="000000"/>
                </a:solidFill>
                <a:latin typeface="Arial"/>
                <a:ea typeface="Times New Roman"/>
                <a:cs typeface="Times New Roman"/>
              </a:rPr>
              <a:t>Vega</a:t>
            </a:r>
            <a:endParaRPr lang="nb-NO" sz="1100" dirty="0">
              <a:latin typeface="Times New Roman"/>
              <a:ea typeface="Times New Roman"/>
            </a:endParaRPr>
          </a:p>
        </p:txBody>
      </p:sp>
      <p:sp>
        <p:nvSpPr>
          <p:cNvPr id="123" name="AutoShape 34"/>
          <p:cNvSpPr>
            <a:spLocks noChangeArrowheads="1"/>
          </p:cNvSpPr>
          <p:nvPr/>
        </p:nvSpPr>
        <p:spPr bwMode="auto">
          <a:xfrm>
            <a:off x="4293386" y="6044221"/>
            <a:ext cx="755722" cy="212059"/>
          </a:xfrm>
          <a:prstGeom prst="roundRect">
            <a:avLst>
              <a:gd name="adj" fmla="val 16667"/>
            </a:avLst>
          </a:prstGeom>
          <a:solidFill>
            <a:srgbClr val="CC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pPr fontAlgn="base"/>
            <a:r>
              <a:rPr lang="nb-NO" sz="700" b="1" dirty="0">
                <a:solidFill>
                  <a:srgbClr val="000000"/>
                </a:solidFill>
                <a:latin typeface="Arial"/>
                <a:ea typeface="Times New Roman"/>
                <a:cs typeface="Times New Roman"/>
              </a:rPr>
              <a:t> Vevelstad</a:t>
            </a:r>
            <a:endParaRPr lang="nb-NO" sz="1100" dirty="0">
              <a:latin typeface="Times New Roman"/>
              <a:ea typeface="Times New Roman"/>
            </a:endParaRPr>
          </a:p>
        </p:txBody>
      </p:sp>
      <p:sp>
        <p:nvSpPr>
          <p:cNvPr id="124" name="AutoShape 6"/>
          <p:cNvSpPr>
            <a:spLocks noChangeArrowheads="1"/>
          </p:cNvSpPr>
          <p:nvPr/>
        </p:nvSpPr>
        <p:spPr bwMode="auto">
          <a:xfrm>
            <a:off x="1591856" y="5911277"/>
            <a:ext cx="681422" cy="477945"/>
          </a:xfrm>
          <a:prstGeom prst="roundRect">
            <a:avLst>
              <a:gd name="adj" fmla="val 16667"/>
            </a:avLst>
          </a:prstGeom>
          <a:solidFill>
            <a:schemeClr val="accent4"/>
          </a:solidFill>
          <a:ln w="9525">
            <a:solidFill>
              <a:schemeClr val="tx1"/>
            </a:solidFill>
            <a:round/>
            <a:headEnd/>
            <a:tailEnd/>
          </a:ln>
          <a:effectLst/>
        </p:spPr>
        <p:txBody>
          <a:bodyPr wrap="none" anchor="ctr">
            <a:noAutofit/>
          </a:bodyPr>
          <a:lstStyle/>
          <a:p>
            <a:pPr algn="ctr" fontAlgn="base"/>
            <a:r>
              <a:rPr lang="nb-NO" sz="1000" b="1" dirty="0">
                <a:solidFill>
                  <a:srgbClr val="000000"/>
                </a:solidFill>
                <a:latin typeface="Arial"/>
                <a:ea typeface="Times New Roman"/>
                <a:cs typeface="Times New Roman"/>
              </a:rPr>
              <a:t>NAV Sør </a:t>
            </a:r>
          </a:p>
          <a:p>
            <a:pPr algn="ctr" fontAlgn="base"/>
            <a:r>
              <a:rPr lang="nb-NO" sz="1000" b="1" dirty="0">
                <a:solidFill>
                  <a:srgbClr val="000000"/>
                </a:solidFill>
                <a:latin typeface="Arial"/>
                <a:ea typeface="Times New Roman"/>
                <a:cs typeface="Times New Roman"/>
              </a:rPr>
              <a:t>Helgeland</a:t>
            </a:r>
            <a:endParaRPr lang="nb-NO" sz="1000" dirty="0">
              <a:latin typeface="Times New Roman"/>
              <a:ea typeface="Times New Roman"/>
            </a:endParaRPr>
          </a:p>
        </p:txBody>
      </p:sp>
      <p:sp>
        <p:nvSpPr>
          <p:cNvPr id="125" name="AutoShape 38"/>
          <p:cNvSpPr>
            <a:spLocks noChangeArrowheads="1"/>
          </p:cNvSpPr>
          <p:nvPr/>
        </p:nvSpPr>
        <p:spPr bwMode="auto">
          <a:xfrm>
            <a:off x="2424459" y="5075988"/>
            <a:ext cx="691929" cy="238125"/>
          </a:xfrm>
          <a:prstGeom prst="roundRect">
            <a:avLst>
              <a:gd name="adj" fmla="val 16667"/>
            </a:avLst>
          </a:prstGeom>
          <a:solidFill>
            <a:srgbClr val="CC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pPr fontAlgn="base"/>
            <a:r>
              <a:rPr lang="nb-NO" sz="700" b="1" dirty="0">
                <a:solidFill>
                  <a:srgbClr val="000000"/>
                </a:solidFill>
                <a:latin typeface="Arial"/>
                <a:ea typeface="Times New Roman"/>
                <a:cs typeface="Times New Roman"/>
              </a:rPr>
              <a:t>Vefsn</a:t>
            </a:r>
            <a:endParaRPr lang="nb-NO" sz="1100" dirty="0">
              <a:latin typeface="Times New Roman"/>
              <a:ea typeface="Times New Roman"/>
            </a:endParaRPr>
          </a:p>
        </p:txBody>
      </p:sp>
      <p:sp>
        <p:nvSpPr>
          <p:cNvPr id="126" name="AutoShape 39"/>
          <p:cNvSpPr>
            <a:spLocks noChangeArrowheads="1"/>
          </p:cNvSpPr>
          <p:nvPr/>
        </p:nvSpPr>
        <p:spPr bwMode="auto">
          <a:xfrm>
            <a:off x="3123554" y="5076817"/>
            <a:ext cx="658173" cy="238125"/>
          </a:xfrm>
          <a:prstGeom prst="roundRect">
            <a:avLst>
              <a:gd name="adj" fmla="val 16667"/>
            </a:avLst>
          </a:prstGeom>
          <a:solidFill>
            <a:srgbClr val="CC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pPr fontAlgn="base"/>
            <a:r>
              <a:rPr lang="nb-NO" sz="700" b="1" dirty="0">
                <a:solidFill>
                  <a:srgbClr val="000000"/>
                </a:solidFill>
                <a:latin typeface="Arial"/>
                <a:ea typeface="Times New Roman"/>
                <a:cs typeface="Times New Roman"/>
              </a:rPr>
              <a:t>Grane</a:t>
            </a:r>
            <a:endParaRPr lang="nb-NO" sz="1100" dirty="0">
              <a:latin typeface="Times New Roman"/>
              <a:ea typeface="Times New Roman"/>
            </a:endParaRPr>
          </a:p>
        </p:txBody>
      </p:sp>
      <p:sp>
        <p:nvSpPr>
          <p:cNvPr id="127" name="AutoShape 40"/>
          <p:cNvSpPr>
            <a:spLocks noChangeArrowheads="1"/>
          </p:cNvSpPr>
          <p:nvPr/>
        </p:nvSpPr>
        <p:spPr bwMode="auto">
          <a:xfrm>
            <a:off x="5034485" y="4709395"/>
            <a:ext cx="862568" cy="212059"/>
          </a:xfrm>
          <a:prstGeom prst="roundRect">
            <a:avLst>
              <a:gd name="adj" fmla="val 16667"/>
            </a:avLst>
          </a:prstGeom>
          <a:solidFill>
            <a:srgbClr val="CC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pPr fontAlgn="base"/>
            <a:r>
              <a:rPr lang="nb-NO" sz="700" b="1" dirty="0">
                <a:solidFill>
                  <a:srgbClr val="000000"/>
                </a:solidFill>
                <a:latin typeface="Arial"/>
                <a:ea typeface="Times New Roman"/>
                <a:cs typeface="Times New Roman"/>
              </a:rPr>
              <a:t>NAV Hattfjelldal</a:t>
            </a:r>
            <a:endParaRPr lang="nb-NO" sz="1100" dirty="0">
              <a:latin typeface="Times New Roman"/>
              <a:ea typeface="Times New Roman"/>
            </a:endParaRPr>
          </a:p>
        </p:txBody>
      </p:sp>
      <p:sp>
        <p:nvSpPr>
          <p:cNvPr id="128" name="AutoShape 6"/>
          <p:cNvSpPr>
            <a:spLocks noChangeArrowheads="1"/>
          </p:cNvSpPr>
          <p:nvPr/>
        </p:nvSpPr>
        <p:spPr bwMode="auto">
          <a:xfrm>
            <a:off x="1616366" y="5004401"/>
            <a:ext cx="681422" cy="404812"/>
          </a:xfrm>
          <a:prstGeom prst="roundRect">
            <a:avLst>
              <a:gd name="adj" fmla="val 16667"/>
            </a:avLst>
          </a:prstGeom>
          <a:solidFill>
            <a:schemeClr val="accent4"/>
          </a:solidFill>
          <a:ln w="9525">
            <a:solidFill>
              <a:schemeClr val="tx1"/>
            </a:solidFill>
            <a:round/>
            <a:headEnd/>
            <a:tailEnd/>
          </a:ln>
          <a:effectLst/>
        </p:spPr>
        <p:txBody>
          <a:bodyPr wrap="square" anchor="ctr">
            <a:noAutofit/>
          </a:bodyPr>
          <a:lstStyle/>
          <a:p>
            <a:pPr fontAlgn="base"/>
            <a:r>
              <a:rPr lang="nb-NO" sz="1000" b="1" dirty="0">
                <a:solidFill>
                  <a:srgbClr val="000000"/>
                </a:solidFill>
                <a:latin typeface="Arial"/>
                <a:ea typeface="Times New Roman"/>
                <a:cs typeface="Times New Roman"/>
              </a:rPr>
              <a:t>NAV</a:t>
            </a:r>
            <a:endParaRPr lang="nb-NO" sz="1000" dirty="0">
              <a:latin typeface="Times New Roman"/>
              <a:ea typeface="Times New Roman"/>
            </a:endParaRPr>
          </a:p>
          <a:p>
            <a:pPr fontAlgn="base"/>
            <a:r>
              <a:rPr lang="nb-NO" sz="1000" b="1" dirty="0">
                <a:solidFill>
                  <a:srgbClr val="000000"/>
                </a:solidFill>
                <a:latin typeface="Arial"/>
                <a:ea typeface="Times New Roman"/>
                <a:cs typeface="Times New Roman"/>
              </a:rPr>
              <a:t>Vefsna</a:t>
            </a:r>
            <a:endParaRPr lang="nb-NO" sz="1000" dirty="0">
              <a:latin typeface="Times New Roman"/>
              <a:ea typeface="Times New Roman"/>
            </a:endParaRPr>
          </a:p>
        </p:txBody>
      </p:sp>
      <p:sp>
        <p:nvSpPr>
          <p:cNvPr id="129" name="TekstSylinder 128"/>
          <p:cNvSpPr txBox="1"/>
          <p:nvPr/>
        </p:nvSpPr>
        <p:spPr>
          <a:xfrm>
            <a:off x="6323790" y="2420888"/>
            <a:ext cx="4937656" cy="2831544"/>
          </a:xfrm>
          <a:prstGeom prst="rect">
            <a:avLst/>
          </a:prstGeom>
          <a:noFill/>
          <a:ln>
            <a:noFill/>
          </a:ln>
        </p:spPr>
        <p:txBody>
          <a:bodyPr wrap="square" rtlCol="0">
            <a:spAutoFit/>
          </a:bodyPr>
          <a:lstStyle/>
          <a:p>
            <a:pPr algn="ctr"/>
            <a:r>
              <a:rPr lang="nb-NO" sz="3200" b="1" u="sng" dirty="0">
                <a:solidFill>
                  <a:srgbClr val="C00000"/>
                </a:solidFill>
              </a:rPr>
              <a:t>NAV i Nordland:</a:t>
            </a:r>
          </a:p>
          <a:p>
            <a:pPr algn="ctr"/>
            <a:r>
              <a:rPr lang="nb-NO" sz="3200" b="1" dirty="0">
                <a:solidFill>
                  <a:srgbClr val="C00000"/>
                </a:solidFill>
              </a:rPr>
              <a:t>Partnerskap med               </a:t>
            </a:r>
          </a:p>
          <a:p>
            <a:pPr algn="ctr"/>
            <a:r>
              <a:rPr lang="nb-NO" sz="3200" b="1" dirty="0">
                <a:solidFill>
                  <a:srgbClr val="C00000"/>
                </a:solidFill>
              </a:rPr>
              <a:t>41 kommuner</a:t>
            </a:r>
          </a:p>
          <a:p>
            <a:pPr algn="ctr"/>
            <a:r>
              <a:rPr lang="nb-NO" sz="3200" b="1" dirty="0">
                <a:solidFill>
                  <a:srgbClr val="C00000"/>
                </a:solidFill>
              </a:rPr>
              <a:t> 23 NAV-kontor</a:t>
            </a:r>
          </a:p>
          <a:p>
            <a:pPr algn="ctr"/>
            <a:r>
              <a:rPr lang="nb-NO" sz="3200" b="1" dirty="0">
                <a:solidFill>
                  <a:srgbClr val="C00000"/>
                </a:solidFill>
              </a:rPr>
              <a:t> 20 NAV-ledere</a:t>
            </a:r>
          </a:p>
          <a:p>
            <a:pPr algn="ctr"/>
            <a:endParaRPr lang="nb-NO" b="1" dirty="0">
              <a:solidFill>
                <a:srgbClr val="C00000"/>
              </a:solidFill>
            </a:endParaRPr>
          </a:p>
        </p:txBody>
      </p:sp>
      <p:pic>
        <p:nvPicPr>
          <p:cNvPr id="130" name="Bilde 129" descr="NAV logo"/>
          <p:cNvPicPr/>
          <p:nvPr/>
        </p:nvPicPr>
        <p:blipFill>
          <a:blip r:embed="rId2">
            <a:extLst>
              <a:ext uri="{28A0092B-C50C-407E-A947-70E740481C1C}">
                <a14:useLocalDpi xmlns:a14="http://schemas.microsoft.com/office/drawing/2010/main" val="0"/>
              </a:ext>
            </a:extLst>
          </a:blip>
          <a:srcRect/>
          <a:stretch>
            <a:fillRect/>
          </a:stretch>
        </p:blipFill>
        <p:spPr bwMode="auto">
          <a:xfrm>
            <a:off x="10080832" y="5246343"/>
            <a:ext cx="1716405" cy="1083310"/>
          </a:xfrm>
          <a:prstGeom prst="rect">
            <a:avLst/>
          </a:prstGeom>
          <a:noFill/>
          <a:ln>
            <a:noFill/>
          </a:ln>
        </p:spPr>
      </p:pic>
      <p:sp>
        <p:nvSpPr>
          <p:cNvPr id="131" name="AutoShape 54">
            <a:extLst>
              <a:ext uri="{FF2B5EF4-FFF2-40B4-BE49-F238E27FC236}">
                <a16:creationId xmlns:a16="http://schemas.microsoft.com/office/drawing/2014/main" id="{4D331D60-EA1A-483C-B7E8-EEAF66678A4E}"/>
              </a:ext>
            </a:extLst>
          </p:cNvPr>
          <p:cNvSpPr>
            <a:spLocks noChangeArrowheads="1"/>
          </p:cNvSpPr>
          <p:nvPr/>
        </p:nvSpPr>
        <p:spPr bwMode="auto">
          <a:xfrm>
            <a:off x="3744994" y="3100883"/>
            <a:ext cx="698857" cy="248567"/>
          </a:xfrm>
          <a:prstGeom prst="roundRect">
            <a:avLst>
              <a:gd name="adj" fmla="val 16667"/>
            </a:avLst>
          </a:prstGeom>
          <a:solidFill>
            <a:srgbClr val="CC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pPr fontAlgn="base"/>
            <a:r>
              <a:rPr lang="nb-NO" sz="700" b="1" dirty="0">
                <a:solidFill>
                  <a:srgbClr val="000000"/>
                </a:solidFill>
                <a:latin typeface="Arial"/>
                <a:ea typeface="Times New Roman"/>
                <a:cs typeface="Times New Roman"/>
              </a:rPr>
              <a:t> Gratangen</a:t>
            </a:r>
            <a:endParaRPr lang="nb-NO" sz="1100" dirty="0">
              <a:latin typeface="Times New Roman"/>
              <a:ea typeface="Times New Roman"/>
            </a:endParaRPr>
          </a:p>
        </p:txBody>
      </p:sp>
      <p:sp>
        <p:nvSpPr>
          <p:cNvPr id="132" name="AutoShape 4">
            <a:extLst>
              <a:ext uri="{FF2B5EF4-FFF2-40B4-BE49-F238E27FC236}">
                <a16:creationId xmlns:a16="http://schemas.microsoft.com/office/drawing/2014/main" id="{492C3965-8F1B-4446-ACB4-07A35FCD0613}"/>
              </a:ext>
            </a:extLst>
          </p:cNvPr>
          <p:cNvSpPr>
            <a:spLocks noChangeArrowheads="1"/>
          </p:cNvSpPr>
          <p:nvPr/>
        </p:nvSpPr>
        <p:spPr bwMode="auto">
          <a:xfrm>
            <a:off x="6917782" y="755771"/>
            <a:ext cx="2088232" cy="579968"/>
          </a:xfrm>
          <a:prstGeom prst="roundRect">
            <a:avLst>
              <a:gd name="adj" fmla="val 16667"/>
            </a:avLst>
          </a:prstGeom>
          <a:solidFill>
            <a:schemeClr val="tx2">
              <a:lumMod val="20000"/>
              <a:lumOff val="80000"/>
            </a:schemeClr>
          </a:solidFill>
          <a:ln w="9525">
            <a:solidFill>
              <a:schemeClr val="tx1"/>
            </a:solidFill>
            <a:round/>
            <a:headEnd/>
            <a:tailEnd/>
          </a:ln>
          <a:effectLst/>
        </p:spPr>
        <p:txBody>
          <a:bodyPr wrap="square" anchor="ctr">
            <a:noAutofit/>
          </a:bodyPr>
          <a:lstStyle/>
          <a:p>
            <a:pPr algn="ctr" fontAlgn="base"/>
            <a:r>
              <a:rPr lang="nb-NO" sz="900" b="1" dirty="0">
                <a:solidFill>
                  <a:srgbClr val="000000"/>
                </a:solidFill>
                <a:ea typeface="Times New Roman"/>
                <a:cs typeface="Times New Roman"/>
              </a:rPr>
              <a:t>NAV Arbeidslivssenter </a:t>
            </a:r>
          </a:p>
          <a:p>
            <a:pPr algn="ctr" fontAlgn="base"/>
            <a:r>
              <a:rPr lang="nb-NO" sz="900" b="1" dirty="0">
                <a:solidFill>
                  <a:srgbClr val="000000"/>
                </a:solidFill>
                <a:ea typeface="Times New Roman"/>
                <a:cs typeface="Times New Roman"/>
              </a:rPr>
              <a:t>Avdelingsdirektør Siw Lauritzen</a:t>
            </a:r>
            <a:endParaRPr lang="nb-NO" sz="1100" dirty="0">
              <a:ea typeface="Times New Roman"/>
            </a:endParaRPr>
          </a:p>
        </p:txBody>
      </p:sp>
      <p:cxnSp>
        <p:nvCxnSpPr>
          <p:cNvPr id="4" name="Rett linje 3">
            <a:extLst>
              <a:ext uri="{FF2B5EF4-FFF2-40B4-BE49-F238E27FC236}">
                <a16:creationId xmlns:a16="http://schemas.microsoft.com/office/drawing/2014/main" id="{4CE47A92-3C20-4919-8BA1-187E0866340E}"/>
              </a:ext>
            </a:extLst>
          </p:cNvPr>
          <p:cNvCxnSpPr>
            <a:cxnSpLocks/>
          </p:cNvCxnSpPr>
          <p:nvPr/>
        </p:nvCxnSpPr>
        <p:spPr>
          <a:xfrm flipH="1">
            <a:off x="3678671" y="1319272"/>
            <a:ext cx="8274" cy="97901"/>
          </a:xfrm>
          <a:prstGeom prst="line">
            <a:avLst/>
          </a:prstGeom>
        </p:spPr>
        <p:style>
          <a:lnRef idx="1">
            <a:schemeClr val="dk1"/>
          </a:lnRef>
          <a:fillRef idx="0">
            <a:schemeClr val="dk1"/>
          </a:fillRef>
          <a:effectRef idx="0">
            <a:schemeClr val="dk1"/>
          </a:effectRef>
          <a:fontRef idx="minor">
            <a:schemeClr val="tx1"/>
          </a:fontRef>
        </p:style>
      </p:cxnSp>
      <p:sp>
        <p:nvSpPr>
          <p:cNvPr id="5" name="Rektangel 4">
            <a:extLst>
              <a:ext uri="{FF2B5EF4-FFF2-40B4-BE49-F238E27FC236}">
                <a16:creationId xmlns:a16="http://schemas.microsoft.com/office/drawing/2014/main" id="{05E918DB-8AA1-6E12-342D-1121B6FECBFF}"/>
              </a:ext>
            </a:extLst>
          </p:cNvPr>
          <p:cNvSpPr/>
          <p:nvPr/>
        </p:nvSpPr>
        <p:spPr>
          <a:xfrm>
            <a:off x="9089180" y="753236"/>
            <a:ext cx="2843704" cy="954859"/>
          </a:xfrm>
          <a:prstGeom prst="rect">
            <a:avLst/>
          </a:prstGeom>
          <a:solidFill>
            <a:schemeClr val="bg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900" b="1" dirty="0">
                <a:solidFill>
                  <a:schemeClr val="tx1"/>
                </a:solidFill>
                <a:latin typeface="Calibri" panose="020F0502020204030204" pitchFamily="34" charset="0"/>
              </a:rPr>
              <a:t>NOE – nasjonalt prosjekt oppfølging alle standard arbeidssøkere -&gt; 01.07.25</a:t>
            </a:r>
          </a:p>
          <a:p>
            <a:pPr algn="ctr"/>
            <a:r>
              <a:rPr lang="nb-NO" sz="900" b="1" dirty="0">
                <a:solidFill>
                  <a:schemeClr val="tx1"/>
                </a:solidFill>
                <a:latin typeface="Calibri" panose="020F0502020204030204" pitchFamily="34" charset="0"/>
              </a:rPr>
              <a:t>Espen B. Gundersen</a:t>
            </a:r>
          </a:p>
        </p:txBody>
      </p:sp>
    </p:spTree>
    <p:extLst>
      <p:ext uri="{BB962C8B-B14F-4D97-AF65-F5344CB8AC3E}">
        <p14:creationId xmlns:p14="http://schemas.microsoft.com/office/powerpoint/2010/main" val="137805817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6D89B32-EEBE-59D7-A86A-90BA561A47FA}"/>
              </a:ext>
            </a:extLst>
          </p:cNvPr>
          <p:cNvSpPr>
            <a:spLocks noGrp="1"/>
          </p:cNvSpPr>
          <p:nvPr>
            <p:ph type="title"/>
          </p:nvPr>
        </p:nvSpPr>
        <p:spPr/>
        <p:txBody>
          <a:bodyPr/>
          <a:lstStyle/>
          <a:p>
            <a:r>
              <a:rPr lang="nb-NO" dirty="0"/>
              <a:t>Oppfølging tidligere tema i brukerutvalget:</a:t>
            </a:r>
          </a:p>
        </p:txBody>
      </p:sp>
      <p:sp>
        <p:nvSpPr>
          <p:cNvPr id="3" name="Plassholder for innhold 2">
            <a:extLst>
              <a:ext uri="{FF2B5EF4-FFF2-40B4-BE49-F238E27FC236}">
                <a16:creationId xmlns:a16="http://schemas.microsoft.com/office/drawing/2014/main" id="{A8F5900B-7747-45EF-3AFC-AC9F95A8F871}"/>
              </a:ext>
            </a:extLst>
          </p:cNvPr>
          <p:cNvSpPr>
            <a:spLocks noGrp="1"/>
          </p:cNvSpPr>
          <p:nvPr>
            <p:ph idx="1"/>
          </p:nvPr>
        </p:nvSpPr>
        <p:spPr/>
        <p:txBody>
          <a:bodyPr/>
          <a:lstStyle/>
          <a:p>
            <a:r>
              <a:rPr lang="nb-NO" b="1" dirty="0"/>
              <a:t>Gode brukermøter </a:t>
            </a:r>
            <a:r>
              <a:rPr lang="nb-NO" dirty="0"/>
              <a:t>-&gt; kontinuerlig utvikling av hva som skal til for å lykkes med dette, vurdering av om det er ok med digital oppfølging, pr telefon eller behov for fysiske møter</a:t>
            </a:r>
          </a:p>
          <a:p>
            <a:pPr lvl="1"/>
            <a:r>
              <a:rPr lang="nb-NO" dirty="0"/>
              <a:t>Mulig å be om å få bytte veileder</a:t>
            </a:r>
          </a:p>
          <a:p>
            <a:pPr lvl="1"/>
            <a:r>
              <a:rPr lang="nb-NO" dirty="0"/>
              <a:t>Kan sende serviceklage</a:t>
            </a:r>
          </a:p>
          <a:p>
            <a:pPr lvl="1"/>
            <a:r>
              <a:rPr lang="nb-NO" dirty="0"/>
              <a:t>Vi i NAV må bli bedre på å evaluere hvert møte</a:t>
            </a:r>
          </a:p>
        </p:txBody>
      </p:sp>
    </p:spTree>
    <p:extLst>
      <p:ext uri="{BB962C8B-B14F-4D97-AF65-F5344CB8AC3E}">
        <p14:creationId xmlns:p14="http://schemas.microsoft.com/office/powerpoint/2010/main" val="3246545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892A9AA-F0E7-9810-D864-189260B97D3C}"/>
              </a:ext>
            </a:extLst>
          </p:cNvPr>
          <p:cNvSpPr>
            <a:spLocks noGrp="1"/>
          </p:cNvSpPr>
          <p:nvPr>
            <p:ph type="title"/>
          </p:nvPr>
        </p:nvSpPr>
        <p:spPr/>
        <p:txBody>
          <a:bodyPr/>
          <a:lstStyle/>
          <a:p>
            <a:r>
              <a:rPr lang="nb-NO" dirty="0"/>
              <a:t>Tilgjengelighet hos NAV:</a:t>
            </a:r>
          </a:p>
        </p:txBody>
      </p:sp>
      <p:sp>
        <p:nvSpPr>
          <p:cNvPr id="3" name="Plassholder for innhold 2">
            <a:extLst>
              <a:ext uri="{FF2B5EF4-FFF2-40B4-BE49-F238E27FC236}">
                <a16:creationId xmlns:a16="http://schemas.microsoft.com/office/drawing/2014/main" id="{A7C7648E-46FB-4F85-BD20-4F9290CA8486}"/>
              </a:ext>
            </a:extLst>
          </p:cNvPr>
          <p:cNvSpPr>
            <a:spLocks noGrp="1"/>
          </p:cNvSpPr>
          <p:nvPr>
            <p:ph idx="1"/>
          </p:nvPr>
        </p:nvSpPr>
        <p:spPr/>
        <p:txBody>
          <a:bodyPr>
            <a:normAutofit fontScale="70000" lnSpcReduction="20000"/>
          </a:bodyPr>
          <a:lstStyle/>
          <a:p>
            <a:r>
              <a:rPr lang="nb-NO" dirty="0"/>
              <a:t>Stadig utvikling av hvordan vi kan sikre god tilgjengelighet</a:t>
            </a:r>
          </a:p>
          <a:p>
            <a:r>
              <a:rPr lang="nb-NO" dirty="0"/>
              <a:t>Forstå hvem en skal kontakte i NAV, </a:t>
            </a:r>
          </a:p>
          <a:p>
            <a:pPr lvl="1"/>
            <a:endParaRPr lang="nb-NO" dirty="0"/>
          </a:p>
          <a:p>
            <a:pPr lvl="1"/>
            <a:r>
              <a:rPr lang="nb-NO" sz="3100" b="1" dirty="0"/>
              <a:t>Kontaktsenteret har oversikt over hvem som svarer på hva –                      telefon 5555 3333</a:t>
            </a:r>
          </a:p>
          <a:p>
            <a:pPr marL="0" indent="0">
              <a:buNone/>
            </a:pPr>
            <a:endParaRPr lang="nb-NO" b="1" u="sng" dirty="0"/>
          </a:p>
          <a:p>
            <a:pPr marL="0" indent="0">
              <a:buNone/>
            </a:pPr>
            <a:r>
              <a:rPr lang="nb-NO" b="1" u="sng" dirty="0"/>
              <a:t>NAV-kontorene:</a:t>
            </a:r>
          </a:p>
          <a:p>
            <a:pPr marL="0" indent="0">
              <a:buNone/>
            </a:pPr>
            <a:r>
              <a:rPr lang="nb-NO" dirty="0"/>
              <a:t>Eks.</a:t>
            </a:r>
          </a:p>
          <a:p>
            <a:r>
              <a:rPr lang="nb-NO" dirty="0"/>
              <a:t>NAV Bodø og NAV Rana har åpent to timer hver dag i tillegg til møter </a:t>
            </a:r>
            <a:r>
              <a:rPr lang="nb-NO" dirty="0" err="1"/>
              <a:t>ifm</a:t>
            </a:r>
            <a:r>
              <a:rPr lang="nb-NO" dirty="0"/>
              <a:t> timeavtaler</a:t>
            </a:r>
          </a:p>
          <a:p>
            <a:r>
              <a:rPr lang="nb-NO" dirty="0"/>
              <a:t>Øvrige NAV-kontor åpnet 1-2-3 dager per uke</a:t>
            </a:r>
          </a:p>
          <a:p>
            <a:r>
              <a:rPr lang="nb-NO" dirty="0"/>
              <a:t>Mindre lokasjoner kun avtalte møter</a:t>
            </a:r>
          </a:p>
          <a:p>
            <a:r>
              <a:rPr lang="nb-NO" dirty="0"/>
              <a:t>Alle har vakttelefoner for akutt behov for bistand på dagtid mellom                              kl. 0900-1500</a:t>
            </a:r>
          </a:p>
          <a:p>
            <a:pPr marL="0" indent="0">
              <a:buNone/>
            </a:pPr>
            <a:endParaRPr lang="nb-NO" dirty="0"/>
          </a:p>
        </p:txBody>
      </p:sp>
    </p:spTree>
    <p:extLst>
      <p:ext uri="{BB962C8B-B14F-4D97-AF65-F5344CB8AC3E}">
        <p14:creationId xmlns:p14="http://schemas.microsoft.com/office/powerpoint/2010/main" val="2386750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1193128-68D8-4E72-DDFB-6D7E92559BCA}"/>
              </a:ext>
            </a:extLst>
          </p:cNvPr>
          <p:cNvSpPr>
            <a:spLocks noGrp="1"/>
          </p:cNvSpPr>
          <p:nvPr>
            <p:ph type="title"/>
          </p:nvPr>
        </p:nvSpPr>
        <p:spPr/>
        <p:txBody>
          <a:bodyPr/>
          <a:lstStyle/>
          <a:p>
            <a:r>
              <a:rPr lang="nb-NO" dirty="0"/>
              <a:t>Tilgjengelighet hos NAV:</a:t>
            </a:r>
          </a:p>
        </p:txBody>
      </p:sp>
      <p:sp>
        <p:nvSpPr>
          <p:cNvPr id="3" name="Plassholder for innhold 2">
            <a:extLst>
              <a:ext uri="{FF2B5EF4-FFF2-40B4-BE49-F238E27FC236}">
                <a16:creationId xmlns:a16="http://schemas.microsoft.com/office/drawing/2014/main" id="{F3C2427B-360A-C321-2D8C-6A007597A71D}"/>
              </a:ext>
            </a:extLst>
          </p:cNvPr>
          <p:cNvSpPr>
            <a:spLocks noGrp="1"/>
          </p:cNvSpPr>
          <p:nvPr>
            <p:ph idx="1"/>
          </p:nvPr>
        </p:nvSpPr>
        <p:spPr/>
        <p:txBody>
          <a:bodyPr>
            <a:normAutofit fontScale="92500" lnSpcReduction="10000"/>
          </a:bodyPr>
          <a:lstStyle/>
          <a:p>
            <a:r>
              <a:rPr lang="nb-NO" dirty="0"/>
              <a:t>Oppslag på døra med </a:t>
            </a:r>
            <a:r>
              <a:rPr lang="nb-NO" dirty="0" err="1"/>
              <a:t>telefonnr</a:t>
            </a:r>
            <a:r>
              <a:rPr lang="nb-NO" dirty="0"/>
              <a:t> til NAV-kontoret, på </a:t>
            </a:r>
            <a:r>
              <a:rPr lang="nb-NO" dirty="0">
                <a:hlinkClick r:id="rId2"/>
              </a:rPr>
              <a:t>www.nav.no</a:t>
            </a:r>
            <a:r>
              <a:rPr lang="nb-NO" dirty="0"/>
              <a:t> eller på den enkelte kommune sine hjemmesider</a:t>
            </a:r>
          </a:p>
          <a:p>
            <a:r>
              <a:rPr lang="nb-NO" dirty="0"/>
              <a:t>Vi ønsker flest mulig avtalte møter for å være godt forberedt og gi gode tjenester</a:t>
            </a:r>
          </a:p>
          <a:p>
            <a:r>
              <a:rPr lang="nb-NO" dirty="0"/>
              <a:t>Åpent for </a:t>
            </a:r>
            <a:r>
              <a:rPr lang="nb-NO" dirty="0" err="1"/>
              <a:t>drop</a:t>
            </a:r>
            <a:r>
              <a:rPr lang="nb-NO" dirty="0"/>
              <a:t>-in noen timer/dager pr uke</a:t>
            </a:r>
          </a:p>
          <a:p>
            <a:r>
              <a:rPr lang="nb-NO" dirty="0"/>
              <a:t>De største NAV-kontorene har åpent i størst grad – basert på vurdering av behov for innbyggerne</a:t>
            </a:r>
          </a:p>
          <a:p>
            <a:r>
              <a:rPr lang="nb-NO" dirty="0"/>
              <a:t>Alltid tilgjengelig på telefon i åpningstiden – 0900-1500</a:t>
            </a:r>
          </a:p>
          <a:p>
            <a:r>
              <a:rPr lang="nb-NO" dirty="0"/>
              <a:t>Utstrakt kontakt digitalt</a:t>
            </a:r>
          </a:p>
          <a:p>
            <a:r>
              <a:rPr lang="nb-NO" dirty="0"/>
              <a:t>Fysiske møter ved behov på NAV-kontoret, legekontor, hos virksomheter eller andre steder.</a:t>
            </a:r>
          </a:p>
        </p:txBody>
      </p:sp>
    </p:spTree>
    <p:extLst>
      <p:ext uri="{BB962C8B-B14F-4D97-AF65-F5344CB8AC3E}">
        <p14:creationId xmlns:p14="http://schemas.microsoft.com/office/powerpoint/2010/main" val="355104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36D4954-E980-BE67-0345-009F50E97035}"/>
              </a:ext>
            </a:extLst>
          </p:cNvPr>
          <p:cNvSpPr>
            <a:spLocks noGrp="1"/>
          </p:cNvSpPr>
          <p:nvPr>
            <p:ph type="title"/>
          </p:nvPr>
        </p:nvSpPr>
        <p:spPr/>
        <p:txBody>
          <a:bodyPr/>
          <a:lstStyle/>
          <a:p>
            <a:r>
              <a:rPr lang="nb-NO" dirty="0"/>
              <a:t>Tilgjengelighet hos NAV:</a:t>
            </a:r>
          </a:p>
        </p:txBody>
      </p:sp>
      <p:sp>
        <p:nvSpPr>
          <p:cNvPr id="3" name="Plassholder for innhold 2">
            <a:extLst>
              <a:ext uri="{FF2B5EF4-FFF2-40B4-BE49-F238E27FC236}">
                <a16:creationId xmlns:a16="http://schemas.microsoft.com/office/drawing/2014/main" id="{8DC74C23-6E88-3034-56FC-08EF7071CB20}"/>
              </a:ext>
            </a:extLst>
          </p:cNvPr>
          <p:cNvSpPr>
            <a:spLocks noGrp="1"/>
          </p:cNvSpPr>
          <p:nvPr>
            <p:ph idx="1"/>
          </p:nvPr>
        </p:nvSpPr>
        <p:spPr/>
        <p:txBody>
          <a:bodyPr/>
          <a:lstStyle/>
          <a:p>
            <a:r>
              <a:rPr lang="nb-NO" b="1" dirty="0"/>
              <a:t>Ungdomsgarantien: </a:t>
            </a:r>
            <a:r>
              <a:rPr lang="nb-NO" dirty="0"/>
              <a:t>alle under 30 år som trenger det har fast veileder hos NAV-kontoret</a:t>
            </a:r>
          </a:p>
          <a:p>
            <a:r>
              <a:rPr lang="nb-NO" b="1" dirty="0"/>
              <a:t>Virksomheter/behov for rekruttering/muligheter for inkludering:</a:t>
            </a:r>
          </a:p>
          <a:p>
            <a:pPr lvl="1"/>
            <a:r>
              <a:rPr lang="nb-NO" dirty="0"/>
              <a:t>Mulig med direktekontakt til markedskontakter og ledere i Nordland:</a:t>
            </a:r>
          </a:p>
          <a:p>
            <a:pPr lvl="1"/>
            <a:r>
              <a:rPr lang="nb-NO" dirty="0">
                <a:hlinkClick r:id="rId2"/>
              </a:rPr>
              <a:t>https://www.nav.no/no/lokalt/nordland/relatert-innhold/markedskontakter</a:t>
            </a:r>
            <a:endParaRPr lang="nb-NO" dirty="0"/>
          </a:p>
          <a:p>
            <a:pPr algn="l"/>
            <a:r>
              <a:rPr lang="nb-NO" b="1" i="0" dirty="0">
                <a:solidFill>
                  <a:srgbClr val="23262A"/>
                </a:solidFill>
                <a:effectLst/>
                <a:highlight>
                  <a:srgbClr val="FFFFFF"/>
                </a:highlight>
                <a:latin typeface="Source Sans Pro" panose="020B0503030403020204" pitchFamily="34" charset="0"/>
              </a:rPr>
              <a:t>Arbeidsgivertelefonen:</a:t>
            </a:r>
          </a:p>
          <a:p>
            <a:pPr algn="l"/>
            <a:r>
              <a:rPr lang="nb-NO" b="0" i="0" dirty="0">
                <a:solidFill>
                  <a:srgbClr val="23262A"/>
                </a:solidFill>
                <a:effectLst/>
                <a:highlight>
                  <a:srgbClr val="FFFFFF"/>
                </a:highlight>
                <a:latin typeface="Source Sans Pro" panose="020B0503030403020204" pitchFamily="34" charset="0"/>
              </a:rPr>
              <a:t>Lurer du på noe annet enn rekruttering eller inkludering kan du ringe arbeidsgivertelefonen på 55 55 33 36. </a:t>
            </a:r>
          </a:p>
          <a:p>
            <a:pPr lvl="1"/>
            <a:endParaRPr lang="nb-NO" dirty="0"/>
          </a:p>
          <a:p>
            <a:pPr lvl="1"/>
            <a:endParaRPr lang="nb-NO" dirty="0"/>
          </a:p>
        </p:txBody>
      </p:sp>
    </p:spTree>
    <p:extLst>
      <p:ext uri="{BB962C8B-B14F-4D97-AF65-F5344CB8AC3E}">
        <p14:creationId xmlns:p14="http://schemas.microsoft.com/office/powerpoint/2010/main" val="3638827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a:xfrm>
            <a:off x="575954" y="1412777"/>
            <a:ext cx="9815576" cy="4859437"/>
          </a:xfrm>
        </p:spPr>
        <p:txBody>
          <a:bodyPr>
            <a:normAutofit fontScale="92500" lnSpcReduction="10000"/>
          </a:bodyPr>
          <a:lstStyle/>
          <a:p>
            <a:endParaRPr lang="nb-NO" dirty="0"/>
          </a:p>
          <a:p>
            <a:r>
              <a:rPr lang="nb-NO" dirty="0"/>
              <a:t>Lav ledighet over tid i Nordland</a:t>
            </a:r>
          </a:p>
          <a:p>
            <a:r>
              <a:rPr lang="nb-NO" dirty="0"/>
              <a:t>Høy andel utenforskap </a:t>
            </a:r>
            <a:r>
              <a:rPr lang="nb-NO" dirty="0" err="1"/>
              <a:t>pga</a:t>
            </a:r>
            <a:r>
              <a:rPr lang="nb-NO" dirty="0"/>
              <a:t> helse</a:t>
            </a:r>
          </a:p>
          <a:p>
            <a:r>
              <a:rPr lang="nb-NO" dirty="0"/>
              <a:t>Utdanningsnivået har betydning for varig inkludering i arbeidslivet</a:t>
            </a:r>
          </a:p>
          <a:p>
            <a:pPr marL="0" indent="0">
              <a:buNone/>
            </a:pPr>
            <a:endParaRPr lang="nb-NO" dirty="0"/>
          </a:p>
          <a:p>
            <a:r>
              <a:rPr lang="nb-NO" dirty="0"/>
              <a:t>Utfordrende befolkningsutvikling  </a:t>
            </a:r>
          </a:p>
          <a:p>
            <a:r>
              <a:rPr lang="nb-NO" dirty="0"/>
              <a:t>Samarbeid og tillitsbygging avgjørende for å lykkes!</a:t>
            </a:r>
          </a:p>
          <a:p>
            <a:pPr marL="0" indent="0">
              <a:buNone/>
            </a:pPr>
            <a:endParaRPr lang="nb-NO" dirty="0"/>
          </a:p>
          <a:p>
            <a:r>
              <a:rPr lang="nb-NO" dirty="0"/>
              <a:t>NAV, helse, utdanning, virksomheter, partene i arbeidslivet og andre offentlige etater.</a:t>
            </a:r>
          </a:p>
          <a:p>
            <a:endParaRPr lang="nb-NO" dirty="0"/>
          </a:p>
          <a:p>
            <a:endParaRPr lang="nb-NO" dirty="0"/>
          </a:p>
          <a:p>
            <a:pPr marL="0" indent="0">
              <a:buNone/>
            </a:pPr>
            <a:endParaRPr lang="nb-NO" dirty="0"/>
          </a:p>
          <a:p>
            <a:pPr marL="0" indent="0">
              <a:buNone/>
            </a:pPr>
            <a:endParaRPr lang="nb-NO" dirty="0"/>
          </a:p>
        </p:txBody>
      </p:sp>
      <p:sp>
        <p:nvSpPr>
          <p:cNvPr id="3" name="Tittel 2"/>
          <p:cNvSpPr>
            <a:spLocks noGrp="1"/>
          </p:cNvSpPr>
          <p:nvPr>
            <p:ph type="title"/>
          </p:nvPr>
        </p:nvSpPr>
        <p:spPr>
          <a:xfrm>
            <a:off x="480952" y="564394"/>
            <a:ext cx="9815576" cy="1083593"/>
          </a:xfrm>
        </p:spPr>
        <p:txBody>
          <a:bodyPr>
            <a:normAutofit/>
          </a:bodyPr>
          <a:lstStyle/>
          <a:p>
            <a:r>
              <a:rPr lang="nb-NO" b="1" dirty="0"/>
              <a:t>Mulighetenes arbeidsmarked – for arbeidssøkere:</a:t>
            </a:r>
            <a:endParaRPr lang="nb-NO" dirty="0"/>
          </a:p>
        </p:txBody>
      </p:sp>
    </p:spTree>
    <p:extLst>
      <p:ext uri="{BB962C8B-B14F-4D97-AF65-F5344CB8AC3E}">
        <p14:creationId xmlns:p14="http://schemas.microsoft.com/office/powerpoint/2010/main" val="1922275444"/>
      </p:ext>
    </p:extLst>
  </p:cSld>
  <p:clrMapOvr>
    <a:masterClrMapping/>
  </p:clrMapOvr>
</p:sld>
</file>

<file path=ppt/theme/theme1.xml><?xml version="1.0" encoding="utf-8"?>
<a:theme xmlns:a="http://schemas.openxmlformats.org/drawingml/2006/main" name="Office-tema">
  <a:themeElements>
    <a:clrScheme name="NAV">
      <a:dk1>
        <a:srgbClr val="000000"/>
      </a:dk1>
      <a:lt1>
        <a:srgbClr val="FFFFFF"/>
      </a:lt1>
      <a:dk2>
        <a:srgbClr val="3E3832"/>
      </a:dk2>
      <a:lt2>
        <a:srgbClr val="E9E7E7"/>
      </a:lt2>
      <a:accent1>
        <a:srgbClr val="C30000"/>
      </a:accent1>
      <a:accent2>
        <a:srgbClr val="0067C5"/>
      </a:accent2>
      <a:accent3>
        <a:srgbClr val="A2AD00"/>
      </a:accent3>
      <a:accent4>
        <a:srgbClr val="FF9100"/>
      </a:accent4>
      <a:accent5>
        <a:srgbClr val="06893A"/>
      </a:accent5>
      <a:accent6>
        <a:srgbClr val="634689"/>
      </a:accent6>
      <a:hlink>
        <a:srgbClr val="0067C5"/>
      </a:hlink>
      <a:folHlink>
        <a:srgbClr val="63468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B0123D0-EAF0-49D1-B774-E8D06FB9B61C}" vid="{2C0C07A7-A903-4988-8925-53FC2A42362D}"/>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47E65A06535134BB6543CA873CF9A2F" ma:contentTypeVersion="4" ma:contentTypeDescription="Create a new document." ma:contentTypeScope="" ma:versionID="757e1809b7ebecc77c4a0fab95ebad24">
  <xsd:schema xmlns:xsd="http://www.w3.org/2001/XMLSchema" xmlns:xs="http://www.w3.org/2001/XMLSchema" xmlns:p="http://schemas.microsoft.com/office/2006/metadata/properties" xmlns:ns2="592fd046-3995-49ad-acf6-c4b61f6de1b7" xmlns:ns3="7ce2af75-0ddc-4d3c-bec5-fd2e6f7242b2" targetNamespace="http://schemas.microsoft.com/office/2006/metadata/properties" ma:root="true" ma:fieldsID="4462275920ebeef43f426981f4cd14de" ns2:_="" ns3:_="">
    <xsd:import namespace="592fd046-3995-49ad-acf6-c4b61f6de1b7"/>
    <xsd:import namespace="7ce2af75-0ddc-4d3c-bec5-fd2e6f7242b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2fd046-3995-49ad-acf6-c4b61f6de1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ce2af75-0ddc-4d3c-bec5-fd2e6f7242b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C591905-A811-45D1-A44B-D4999240A5F2}">
  <ds:schemaRefs>
    <ds:schemaRef ds:uri="http://purl.org/dc/elements/1.1/"/>
    <ds:schemaRef ds:uri="http://schemas.microsoft.com/office/2006/metadata/properties"/>
    <ds:schemaRef ds:uri="http://schemas.openxmlformats.org/package/2006/metadata/core-properties"/>
    <ds:schemaRef ds:uri="http://schemas.microsoft.com/office/2006/documentManagement/types"/>
    <ds:schemaRef ds:uri="http://schemas.microsoft.com/office/infopath/2007/PartnerControls"/>
    <ds:schemaRef ds:uri="http://purl.org/dc/dcmitype/"/>
    <ds:schemaRef ds:uri="http://www.w3.org/XML/1998/namespace"/>
    <ds:schemaRef ds:uri="http://purl.org/dc/terms/"/>
    <ds:schemaRef ds:uri="f979e152-3237-4567-8e98-aa3526074255"/>
    <ds:schemaRef ds:uri="30ac3786-78c3-414b-815f-b4fca2e0bd42"/>
  </ds:schemaRefs>
</ds:datastoreItem>
</file>

<file path=customXml/itemProps2.xml><?xml version="1.0" encoding="utf-8"?>
<ds:datastoreItem xmlns:ds="http://schemas.openxmlformats.org/officeDocument/2006/customXml" ds:itemID="{40BA16CF-69EA-4443-BEE0-73385E2EEDD0}">
  <ds:schemaRefs>
    <ds:schemaRef ds:uri="http://schemas.microsoft.com/sharepoint/v3/contenttype/forms"/>
  </ds:schemaRefs>
</ds:datastoreItem>
</file>

<file path=customXml/itemProps3.xml><?xml version="1.0" encoding="utf-8"?>
<ds:datastoreItem xmlns:ds="http://schemas.openxmlformats.org/officeDocument/2006/customXml" ds:itemID="{D78B9AFB-8F40-4990-AB29-3CA3D61BEE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2fd046-3995-49ad-acf6-c4b61f6de1b7"/>
    <ds:schemaRef ds:uri="7ce2af75-0ddc-4d3c-bec5-fd2e6f7242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d3491420-1ae2-4120-89e6-e6f668f067e2}" enabled="1" method="Standard" siteId="{62366534-1ec3-4962-8869-9b5535279d0b}" removed="0"/>
</clbl:labelList>
</file>

<file path=docProps/app.xml><?xml version="1.0" encoding="utf-8"?>
<Properties xmlns="http://schemas.openxmlformats.org/officeDocument/2006/extended-properties" xmlns:vt="http://schemas.openxmlformats.org/officeDocument/2006/docPropsVTypes">
  <Template>NAV_Mørk Grå</Template>
  <TotalTime>1171</TotalTime>
  <Words>820</Words>
  <Application>Microsoft Office PowerPoint</Application>
  <PresentationFormat>Widescreen</PresentationFormat>
  <Paragraphs>167</Paragraphs>
  <Slides>15</Slides>
  <Notes>2</Notes>
  <HiddenSlides>0</HiddenSlides>
  <MMClips>0</MMClips>
  <ScaleCrop>false</ScaleCrop>
  <HeadingPairs>
    <vt:vector size="6" baseType="variant">
      <vt:variant>
        <vt:lpstr>Brukte skrifter</vt:lpstr>
      </vt:variant>
      <vt:variant>
        <vt:i4>9</vt:i4>
      </vt:variant>
      <vt:variant>
        <vt:lpstr>Tema</vt:lpstr>
      </vt:variant>
      <vt:variant>
        <vt:i4>1</vt:i4>
      </vt:variant>
      <vt:variant>
        <vt:lpstr>Lysbildetitler</vt:lpstr>
      </vt:variant>
      <vt:variant>
        <vt:i4>15</vt:i4>
      </vt:variant>
    </vt:vector>
  </HeadingPairs>
  <TitlesOfParts>
    <vt:vector size="25" baseType="lpstr">
      <vt:lpstr>Aptos</vt:lpstr>
      <vt:lpstr>Arial</vt:lpstr>
      <vt:lpstr>Calibri</vt:lpstr>
      <vt:lpstr>Segoe UI</vt:lpstr>
      <vt:lpstr>Source Sans Pro</vt:lpstr>
      <vt:lpstr>Times New Roman</vt:lpstr>
      <vt:lpstr>var(--article--fonts-playfair)</vt:lpstr>
      <vt:lpstr>var(--article--fonts-secondary)</vt:lpstr>
      <vt:lpstr>Verdana</vt:lpstr>
      <vt:lpstr>Office-tema</vt:lpstr>
      <vt:lpstr> Brukerutvalget for NAV i Nordland Aktuelt                                         </vt:lpstr>
      <vt:lpstr>PowerPoint-presentasjon</vt:lpstr>
      <vt:lpstr>Aktuelt:</vt:lpstr>
      <vt:lpstr>PowerPoint-presentasjon</vt:lpstr>
      <vt:lpstr>Oppfølging tidligere tema i brukerutvalget:</vt:lpstr>
      <vt:lpstr>Tilgjengelighet hos NAV:</vt:lpstr>
      <vt:lpstr>Tilgjengelighet hos NAV:</vt:lpstr>
      <vt:lpstr>Tilgjengelighet hos NAV:</vt:lpstr>
      <vt:lpstr>Mulighetenes arbeidsmarked – for arbeidssøkere:</vt:lpstr>
      <vt:lpstr>PowerPoint-presentasjon</vt:lpstr>
      <vt:lpstr>PowerPoint-presentasjon</vt:lpstr>
      <vt:lpstr>Helgelandssykehuset + NAV = Inkluderende rekruttering og lavere sykefravær</vt:lpstr>
      <vt:lpstr>Samarbeid med Boreal og Temporary Space (Momek Invest)</vt:lpstr>
      <vt:lpstr>PowerPoint-presentasjon</vt:lpstr>
      <vt:lpstr>PowerPoint-presentasjon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Ledermøte NAV Nordland</dc:title>
  <dc:subject/>
  <dc:creator>Stavnes, Cathrine</dc:creator>
  <cp:keywords/>
  <dc:description/>
  <cp:lastModifiedBy>Stavnes, Cathrine</cp:lastModifiedBy>
  <cp:revision>15</cp:revision>
  <cp:lastPrinted>2020-04-21T11:47:02Z</cp:lastPrinted>
  <dcterms:created xsi:type="dcterms:W3CDTF">2022-10-14T06:30:00Z</dcterms:created>
  <dcterms:modified xsi:type="dcterms:W3CDTF">2024-10-02T08:52:32Z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0x010100B47E65A06535134BB6543CA873CF9A2F</vt:lpwstr>
  </property>
  <property fmtid="{D5CDD505-2E9C-101B-9397-08002B2CF9AE}" pid="3" name="MSIP_Label_d3491420-1ae2-4120-89e6-e6f668f067e2_Enabled">
    <vt:lpwstr>true</vt:lpwstr>
  </property>
  <property fmtid="{D5CDD505-2E9C-101B-9397-08002B2CF9AE}" pid="4" name="MSIP_Label_d3491420-1ae2-4120-89e6-e6f668f067e2_SetDate">
    <vt:lpwstr>2020-07-17T08:50:42Z</vt:lpwstr>
  </property>
  <property fmtid="{D5CDD505-2E9C-101B-9397-08002B2CF9AE}" pid="5" name="MSIP_Label_d3491420-1ae2-4120-89e6-e6f668f067e2_Method">
    <vt:lpwstr>Standard</vt:lpwstr>
  </property>
  <property fmtid="{D5CDD505-2E9C-101B-9397-08002B2CF9AE}" pid="6" name="MSIP_Label_d3491420-1ae2-4120-89e6-e6f668f067e2_Name">
    <vt:lpwstr>d3491420-1ae2-4120-89e6-e6f668f067e2</vt:lpwstr>
  </property>
  <property fmtid="{D5CDD505-2E9C-101B-9397-08002B2CF9AE}" pid="7" name="MSIP_Label_d3491420-1ae2-4120-89e6-e6f668f067e2_SiteId">
    <vt:lpwstr>62366534-1ec3-4962-8869-9b5535279d0b</vt:lpwstr>
  </property>
  <property fmtid="{D5CDD505-2E9C-101B-9397-08002B2CF9AE}" pid="8" name="MSIP_Label_d3491420-1ae2-4120-89e6-e6f668f067e2_ActionId">
    <vt:lpwstr>6d3ec064-dec6-4fa1-9805-10fdcf9ce574</vt:lpwstr>
  </property>
  <property fmtid="{D5CDD505-2E9C-101B-9397-08002B2CF9AE}" pid="9" name="MSIP_Label_d3491420-1ae2-4120-89e6-e6f668f067e2_ContentBits">
    <vt:lpwstr>0</vt:lpwstr>
  </property>
</Properties>
</file>