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4"/>
  </p:sldMasterIdLst>
  <p:notesMasterIdLst>
    <p:notesMasterId r:id="rId34"/>
  </p:notesMasterIdLst>
  <p:handoutMasterIdLst>
    <p:handoutMasterId r:id="rId35"/>
  </p:handoutMasterIdLst>
  <p:sldIdLst>
    <p:sldId id="480" r:id="rId5"/>
    <p:sldId id="447" r:id="rId6"/>
    <p:sldId id="1766" r:id="rId7"/>
    <p:sldId id="1765" r:id="rId8"/>
    <p:sldId id="1758" r:id="rId9"/>
    <p:sldId id="1782" r:id="rId10"/>
    <p:sldId id="1783" r:id="rId11"/>
    <p:sldId id="1788" r:id="rId12"/>
    <p:sldId id="1784" r:id="rId13"/>
    <p:sldId id="1767" r:id="rId14"/>
    <p:sldId id="1721" r:id="rId15"/>
    <p:sldId id="1768" r:id="rId16"/>
    <p:sldId id="1713" r:id="rId17"/>
    <p:sldId id="1764" r:id="rId18"/>
    <p:sldId id="1719" r:id="rId19"/>
    <p:sldId id="462" r:id="rId20"/>
    <p:sldId id="1769" r:id="rId21"/>
    <p:sldId id="1724" r:id="rId22"/>
    <p:sldId id="1777" r:id="rId23"/>
    <p:sldId id="1774" r:id="rId24"/>
    <p:sldId id="1770" r:id="rId25"/>
    <p:sldId id="1762" r:id="rId26"/>
    <p:sldId id="1707" r:id="rId27"/>
    <p:sldId id="1763" r:id="rId28"/>
    <p:sldId id="1761" r:id="rId29"/>
    <p:sldId id="1773" r:id="rId30"/>
    <p:sldId id="1775" r:id="rId31"/>
    <p:sldId id="489" r:id="rId32"/>
    <p:sldId id="1771" r:id="rId33"/>
  </p:sldIdLst>
  <p:sldSz cx="9144000" cy="5143500" type="screen16x9"/>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Barreth, Ane Sofie Sellevold" initials="BS" lastIdx="1" clrIdx="6">
    <p:extLst>
      <p:ext uri="{19B8F6BF-5375-455C-9EA6-DF929625EA0E}">
        <p15:presenceInfo xmlns:p15="http://schemas.microsoft.com/office/powerpoint/2012/main" userId="S::ane.sofie.sellevold.barreth@nav.no::7ba1dd17-0ca6-4baf-9906-2a17c7a0f427" providerId="AD"/>
      </p:ext>
    </p:extLst>
  </p:cmAuthor>
  <p:cmAuthor id="1" name="Gulbrandsen, Espen A" initials="GEA" lastIdx="31" clrIdx="0"/>
  <p:cmAuthor id="8" name="Dubinina, Elena" initials="DE" lastIdx="15" clrIdx="7">
    <p:extLst>
      <p:ext uri="{19B8F6BF-5375-455C-9EA6-DF929625EA0E}">
        <p15:presenceInfo xmlns:p15="http://schemas.microsoft.com/office/powerpoint/2012/main" userId="S::Elena.Dubinina@nav.no::f0759dbc-cb5e-456e-9fd0-20a017e2a01b" providerId="AD"/>
      </p:ext>
    </p:extLst>
  </p:cmAuthor>
  <p:cmAuthor id="2" name="Doan, Linda" initials="DL" lastIdx="16" clrIdx="1"/>
  <p:cmAuthor id="3" name="Conny Mossefin" initials="MC" lastIdx="2" clrIdx="2"/>
  <p:cmAuthor id="4" name="Vintervoll, Cathrine Skandsen" initials="VCS" lastIdx="13" clrIdx="3"/>
  <p:cmAuthor id="5" name="Justad, Lovise" initials="JL" lastIdx="12" clrIdx="4">
    <p:extLst>
      <p:ext uri="{19B8F6BF-5375-455C-9EA6-DF929625EA0E}">
        <p15:presenceInfo xmlns:p15="http://schemas.microsoft.com/office/powerpoint/2012/main" userId="S::lovise.justad@nav.no::07b54150-0e4e-40c8-93ea-7865c3c27ae6" providerId="AD"/>
      </p:ext>
    </p:extLst>
  </p:cmAuthor>
  <p:cmAuthor id="6" name="Espen A" initials="EA" lastIdx="4" clrIdx="5">
    <p:extLst>
      <p:ext uri="{19B8F6BF-5375-455C-9EA6-DF929625EA0E}">
        <p15:presenceInfo xmlns:p15="http://schemas.microsoft.com/office/powerpoint/2012/main" userId="S::Espen.A.Gulbrandsen@nav.no::5ca894cc-b694-4a60-9050-5e3a97baa58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D9DFF"/>
    <a:srgbClr val="7373FF"/>
    <a:srgbClr val="FFFFFF"/>
    <a:srgbClr val="9BCFB0"/>
    <a:srgbClr val="7BD3A7"/>
    <a:srgbClr val="F9F9F9"/>
    <a:srgbClr val="EFEFEF"/>
    <a:srgbClr val="66CBEC"/>
    <a:srgbClr val="0689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FE05F3-C35F-499E-A288-1DA2AF45BA28}" v="26" dt="2024-07-08T14:22:09.530"/>
  </p1510:revLst>
</p1510:revInfo>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ddels stil 2 - aks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ys stil 1 - aks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ys stil 1 - aks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9CF1AB2-1976-4502-BF36-3FF5EA218861}" styleName="Middels stil 4 - aks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F5AB1C69-6EDB-4FF4-983F-18BD219EF322}" styleName="Middels stil 2 - aks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ddels stil 2 - aks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ddels stil 2 - aks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iddels stil 2 - aks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Lys stil 1 - aks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ys stil 1 - aks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ys stil 1 - aks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7292A2E-F333-43FB-9621-5CBBE7FDCDCB}" styleName="Lys stil 2 - aks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ys stil 2 - aks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ys stil 2 - aks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emastil 1 - aks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emastil 1 - aks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310" autoAdjust="0"/>
  </p:normalViewPr>
  <p:slideViewPr>
    <p:cSldViewPr snapToGrid="0">
      <p:cViewPr varScale="1">
        <p:scale>
          <a:sx n="124" d="100"/>
          <a:sy n="124" d="100"/>
        </p:scale>
        <p:origin x="1224" y="108"/>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an, Linda" userId="S::linda.doan@nav.no::ef7bfd57-75ad-4a35-9369-c6207082162a" providerId="AD" clId="Web-{850A6A26-F304-A3E5-23DF-C5A38F4ED1C7}"/>
    <pc:docChg chg="modSld">
      <pc:chgData name="Doan, Linda" userId="S::linda.doan@nav.no::ef7bfd57-75ad-4a35-9369-c6207082162a" providerId="AD" clId="Web-{850A6A26-F304-A3E5-23DF-C5A38F4ED1C7}" dt="2020-05-13T12:15:36.170" v="133"/>
      <pc:docMkLst>
        <pc:docMk/>
      </pc:docMkLst>
      <pc:sldChg chg="modSp">
        <pc:chgData name="Doan, Linda" userId="S::linda.doan@nav.no::ef7bfd57-75ad-4a35-9369-c6207082162a" providerId="AD" clId="Web-{850A6A26-F304-A3E5-23DF-C5A38F4ED1C7}" dt="2020-05-13T11:58:46.488" v="67" actId="20577"/>
        <pc:sldMkLst>
          <pc:docMk/>
          <pc:sldMk cId="1217106326" sldId="460"/>
        </pc:sldMkLst>
        <pc:spChg chg="mod">
          <ac:chgData name="Doan, Linda" userId="S::linda.doan@nav.no::ef7bfd57-75ad-4a35-9369-c6207082162a" providerId="AD" clId="Web-{850A6A26-F304-A3E5-23DF-C5A38F4ED1C7}" dt="2020-05-13T11:58:46.488" v="67" actId="20577"/>
          <ac:spMkLst>
            <pc:docMk/>
            <pc:sldMk cId="1217106326" sldId="460"/>
            <ac:spMk id="23" creationId="{00000000-0000-0000-0000-000000000000}"/>
          </ac:spMkLst>
        </pc:spChg>
      </pc:sldChg>
      <pc:sldChg chg="addCm">
        <pc:chgData name="Doan, Linda" userId="S::linda.doan@nav.no::ef7bfd57-75ad-4a35-9369-c6207082162a" providerId="AD" clId="Web-{850A6A26-F304-A3E5-23DF-C5A38F4ED1C7}" dt="2020-05-13T12:15:36.170" v="133"/>
        <pc:sldMkLst>
          <pc:docMk/>
          <pc:sldMk cId="4183010934" sldId="1707"/>
        </pc:sldMkLst>
      </pc:sldChg>
      <pc:sldChg chg="modSp">
        <pc:chgData name="Doan, Linda" userId="S::linda.doan@nav.no::ef7bfd57-75ad-4a35-9369-c6207082162a" providerId="AD" clId="Web-{850A6A26-F304-A3E5-23DF-C5A38F4ED1C7}" dt="2020-05-13T12:13:02.465" v="130" actId="20577"/>
        <pc:sldMkLst>
          <pc:docMk/>
          <pc:sldMk cId="3092810816" sldId="1713"/>
        </pc:sldMkLst>
        <pc:spChg chg="mod">
          <ac:chgData name="Doan, Linda" userId="S::linda.doan@nav.no::ef7bfd57-75ad-4a35-9369-c6207082162a" providerId="AD" clId="Web-{850A6A26-F304-A3E5-23DF-C5A38F4ED1C7}" dt="2020-05-13T12:13:02.465" v="130" actId="20577"/>
          <ac:spMkLst>
            <pc:docMk/>
            <pc:sldMk cId="3092810816" sldId="1713"/>
            <ac:spMk id="2" creationId="{C5FCDE6D-2D12-439B-84B0-F1E0DBFF3E72}"/>
          </ac:spMkLst>
        </pc:spChg>
      </pc:sldChg>
      <pc:sldChg chg="addCm">
        <pc:chgData name="Doan, Linda" userId="S::linda.doan@nav.no::ef7bfd57-75ad-4a35-9369-c6207082162a" providerId="AD" clId="Web-{850A6A26-F304-A3E5-23DF-C5A38F4ED1C7}" dt="2020-05-13T12:12:23.777" v="99"/>
        <pc:sldMkLst>
          <pc:docMk/>
          <pc:sldMk cId="3162730346" sldId="1721"/>
        </pc:sldMkLst>
      </pc:sldChg>
      <pc:sldChg chg="addCm">
        <pc:chgData name="Doan, Linda" userId="S::linda.doan@nav.no::ef7bfd57-75ad-4a35-9369-c6207082162a" providerId="AD" clId="Web-{850A6A26-F304-A3E5-23DF-C5A38F4ED1C7}" dt="2020-05-13T12:11:11.152" v="98"/>
        <pc:sldMkLst>
          <pc:docMk/>
          <pc:sldMk cId="2590031038" sldId="1757"/>
        </pc:sldMkLst>
      </pc:sldChg>
      <pc:sldChg chg="modSp addCm">
        <pc:chgData name="Doan, Linda" userId="S::linda.doan@nav.no::ef7bfd57-75ad-4a35-9369-c6207082162a" providerId="AD" clId="Web-{850A6A26-F304-A3E5-23DF-C5A38F4ED1C7}" dt="2020-05-13T12:09:27.869" v="96"/>
        <pc:sldMkLst>
          <pc:docMk/>
          <pc:sldMk cId="1567773546" sldId="1765"/>
        </pc:sldMkLst>
        <pc:spChg chg="mod">
          <ac:chgData name="Doan, Linda" userId="S::linda.doan@nav.no::ef7bfd57-75ad-4a35-9369-c6207082162a" providerId="AD" clId="Web-{850A6A26-F304-A3E5-23DF-C5A38F4ED1C7}" dt="2020-05-13T12:00:58.458" v="93" actId="20577"/>
          <ac:spMkLst>
            <pc:docMk/>
            <pc:sldMk cId="1567773546" sldId="1765"/>
            <ac:spMk id="2" creationId="{CB09D9E7-9EA0-4505-8302-A61B7865D53F}"/>
          </ac:spMkLst>
        </pc:spChg>
      </pc:sldChg>
    </pc:docChg>
  </pc:docChgLst>
  <pc:docChgLst>
    <pc:chgData name="Dubinina, Elena" userId="f0759dbc-cb5e-456e-9fd0-20a017e2a01b" providerId="ADAL" clId="{C304CFD9-B015-4FAD-81C0-8783DBFFE633}"/>
    <pc:docChg chg="undo custSel delSld modSld">
      <pc:chgData name="Dubinina, Elena" userId="f0759dbc-cb5e-456e-9fd0-20a017e2a01b" providerId="ADAL" clId="{C304CFD9-B015-4FAD-81C0-8783DBFFE633}" dt="2020-11-05T11:33:03.108" v="3224" actId="20577"/>
      <pc:docMkLst>
        <pc:docMk/>
      </pc:docMkLst>
      <pc:sldChg chg="modSp mod">
        <pc:chgData name="Dubinina, Elena" userId="f0759dbc-cb5e-456e-9fd0-20a017e2a01b" providerId="ADAL" clId="{C304CFD9-B015-4FAD-81C0-8783DBFFE633}" dt="2020-10-01T08:44:46.917" v="1772" actId="14734"/>
        <pc:sldMkLst>
          <pc:docMk/>
          <pc:sldMk cId="2568551240" sldId="447"/>
        </pc:sldMkLst>
        <pc:graphicFrameChg chg="modGraphic">
          <ac:chgData name="Dubinina, Elena" userId="f0759dbc-cb5e-456e-9fd0-20a017e2a01b" providerId="ADAL" clId="{C304CFD9-B015-4FAD-81C0-8783DBFFE633}" dt="2020-10-01T08:44:46.917" v="1772" actId="14734"/>
          <ac:graphicFrameMkLst>
            <pc:docMk/>
            <pc:sldMk cId="2568551240" sldId="447"/>
            <ac:graphicFrameMk id="4" creationId="{00000000-0000-0000-0000-000000000000}"/>
          </ac:graphicFrameMkLst>
        </pc:graphicFrameChg>
      </pc:sldChg>
      <pc:sldChg chg="modSp mod">
        <pc:chgData name="Dubinina, Elena" userId="f0759dbc-cb5e-456e-9fd0-20a017e2a01b" providerId="ADAL" clId="{C304CFD9-B015-4FAD-81C0-8783DBFFE633}" dt="2020-10-20T13:15:43.424" v="3221" actId="20577"/>
        <pc:sldMkLst>
          <pc:docMk/>
          <pc:sldMk cId="1217106326" sldId="460"/>
        </pc:sldMkLst>
        <pc:spChg chg="mod">
          <ac:chgData name="Dubinina, Elena" userId="f0759dbc-cb5e-456e-9fd0-20a017e2a01b" providerId="ADAL" clId="{C304CFD9-B015-4FAD-81C0-8783DBFFE633}" dt="2020-10-20T13:15:43.424" v="3221" actId="20577"/>
          <ac:spMkLst>
            <pc:docMk/>
            <pc:sldMk cId="1217106326" sldId="460"/>
            <ac:spMk id="23" creationId="{00000000-0000-0000-0000-000000000000}"/>
          </ac:spMkLst>
        </pc:spChg>
      </pc:sldChg>
      <pc:sldChg chg="addSp delSp modSp mod">
        <pc:chgData name="Dubinina, Elena" userId="f0759dbc-cb5e-456e-9fd0-20a017e2a01b" providerId="ADAL" clId="{C304CFD9-B015-4FAD-81C0-8783DBFFE633}" dt="2020-09-29T10:31:29.591" v="203" actId="20577"/>
        <pc:sldMkLst>
          <pc:docMk/>
          <pc:sldMk cId="1077516275" sldId="462"/>
        </pc:sldMkLst>
        <pc:spChg chg="mod">
          <ac:chgData name="Dubinina, Elena" userId="f0759dbc-cb5e-456e-9fd0-20a017e2a01b" providerId="ADAL" clId="{C304CFD9-B015-4FAD-81C0-8783DBFFE633}" dt="2020-09-29T10:31:11.021" v="201" actId="27636"/>
          <ac:spMkLst>
            <pc:docMk/>
            <pc:sldMk cId="1077516275" sldId="462"/>
            <ac:spMk id="2" creationId="{F72BFD17-AA2C-4AF3-ABFA-A6C2CEDC3110}"/>
          </ac:spMkLst>
        </pc:spChg>
        <pc:spChg chg="add del mod">
          <ac:chgData name="Dubinina, Elena" userId="f0759dbc-cb5e-456e-9fd0-20a017e2a01b" providerId="ADAL" clId="{C304CFD9-B015-4FAD-81C0-8783DBFFE633}" dt="2020-09-29T10:29:23.979" v="164" actId="478"/>
          <ac:spMkLst>
            <pc:docMk/>
            <pc:sldMk cId="1077516275" sldId="462"/>
            <ac:spMk id="4" creationId="{837A4ACA-1446-472C-9A52-9A4424820EA4}"/>
          </ac:spMkLst>
        </pc:spChg>
        <pc:spChg chg="add mod">
          <ac:chgData name="Dubinina, Elena" userId="f0759dbc-cb5e-456e-9fd0-20a017e2a01b" providerId="ADAL" clId="{C304CFD9-B015-4FAD-81C0-8783DBFFE633}" dt="2020-09-29T10:31:29.591" v="203" actId="20577"/>
          <ac:spMkLst>
            <pc:docMk/>
            <pc:sldMk cId="1077516275" sldId="462"/>
            <ac:spMk id="6" creationId="{B971B7FC-5306-4AF3-8D0B-BD5B40E25107}"/>
          </ac:spMkLst>
        </pc:spChg>
      </pc:sldChg>
      <pc:sldChg chg="modSp mod">
        <pc:chgData name="Dubinina, Elena" userId="f0759dbc-cb5e-456e-9fd0-20a017e2a01b" providerId="ADAL" clId="{C304CFD9-B015-4FAD-81C0-8783DBFFE633}" dt="2020-10-20T13:14:34.503" v="3215" actId="108"/>
        <pc:sldMkLst>
          <pc:docMk/>
          <pc:sldMk cId="3092810816" sldId="1713"/>
        </pc:sldMkLst>
        <pc:spChg chg="mod">
          <ac:chgData name="Dubinina, Elena" userId="f0759dbc-cb5e-456e-9fd0-20a017e2a01b" providerId="ADAL" clId="{C304CFD9-B015-4FAD-81C0-8783DBFFE633}" dt="2020-10-20T13:14:34.503" v="3215" actId="108"/>
          <ac:spMkLst>
            <pc:docMk/>
            <pc:sldMk cId="3092810816" sldId="1713"/>
            <ac:spMk id="2" creationId="{C5FCDE6D-2D12-439B-84B0-F1E0DBFF3E72}"/>
          </ac:spMkLst>
        </pc:spChg>
      </pc:sldChg>
      <pc:sldChg chg="delSp modSp mod">
        <pc:chgData name="Dubinina, Elena" userId="f0759dbc-cb5e-456e-9fd0-20a017e2a01b" providerId="ADAL" clId="{C304CFD9-B015-4FAD-81C0-8783DBFFE633}" dt="2020-10-20T10:48:43.026" v="2626" actId="27636"/>
        <pc:sldMkLst>
          <pc:docMk/>
          <pc:sldMk cId="3409979755" sldId="1719"/>
        </pc:sldMkLst>
        <pc:spChg chg="mod">
          <ac:chgData name="Dubinina, Elena" userId="f0759dbc-cb5e-456e-9fd0-20a017e2a01b" providerId="ADAL" clId="{C304CFD9-B015-4FAD-81C0-8783DBFFE633}" dt="2020-10-20T10:48:43.026" v="2626" actId="27636"/>
          <ac:spMkLst>
            <pc:docMk/>
            <pc:sldMk cId="3409979755" sldId="1719"/>
            <ac:spMk id="2" creationId="{D5106E01-58D0-4B5B-8FAB-D5B4B9E85C1D}"/>
          </ac:spMkLst>
        </pc:spChg>
        <pc:spChg chg="mod">
          <ac:chgData name="Dubinina, Elena" userId="f0759dbc-cb5e-456e-9fd0-20a017e2a01b" providerId="ADAL" clId="{C304CFD9-B015-4FAD-81C0-8783DBFFE633}" dt="2020-09-29T13:32:06.226" v="436" actId="6549"/>
          <ac:spMkLst>
            <pc:docMk/>
            <pc:sldMk cId="3409979755" sldId="1719"/>
            <ac:spMk id="3" creationId="{A687F5E3-61E5-4D5A-8569-FD0C9A1A04C5}"/>
          </ac:spMkLst>
        </pc:spChg>
        <pc:spChg chg="del">
          <ac:chgData name="Dubinina, Elena" userId="f0759dbc-cb5e-456e-9fd0-20a017e2a01b" providerId="ADAL" clId="{C304CFD9-B015-4FAD-81C0-8783DBFFE633}" dt="2020-10-01T08:26:55.248" v="1544" actId="478"/>
          <ac:spMkLst>
            <pc:docMk/>
            <pc:sldMk cId="3409979755" sldId="1719"/>
            <ac:spMk id="4" creationId="{2460367A-E7AC-44A5-9DB5-0A95525C99C2}"/>
          </ac:spMkLst>
        </pc:spChg>
      </pc:sldChg>
      <pc:sldChg chg="delSp modSp mod addCm delCm modCm modNotesTx">
        <pc:chgData name="Dubinina, Elena" userId="f0759dbc-cb5e-456e-9fd0-20a017e2a01b" providerId="ADAL" clId="{C304CFD9-B015-4FAD-81C0-8783DBFFE633}" dt="2020-10-20T10:46:56.028" v="2555" actId="478"/>
        <pc:sldMkLst>
          <pc:docMk/>
          <pc:sldMk cId="3162730346" sldId="1721"/>
        </pc:sldMkLst>
        <pc:spChg chg="mod">
          <ac:chgData name="Dubinina, Elena" userId="f0759dbc-cb5e-456e-9fd0-20a017e2a01b" providerId="ADAL" clId="{C304CFD9-B015-4FAD-81C0-8783DBFFE633}" dt="2020-10-16T09:56:13.408" v="2265" actId="20577"/>
          <ac:spMkLst>
            <pc:docMk/>
            <pc:sldMk cId="3162730346" sldId="1721"/>
            <ac:spMk id="5" creationId="{0E9E15E0-DD95-4360-AE48-BF889E7BD667}"/>
          </ac:spMkLst>
        </pc:spChg>
        <pc:grpChg chg="del">
          <ac:chgData name="Dubinina, Elena" userId="f0759dbc-cb5e-456e-9fd0-20a017e2a01b" providerId="ADAL" clId="{C304CFD9-B015-4FAD-81C0-8783DBFFE633}" dt="2020-10-20T10:46:56.028" v="2555" actId="478"/>
          <ac:grpSpMkLst>
            <pc:docMk/>
            <pc:sldMk cId="3162730346" sldId="1721"/>
            <ac:grpSpMk id="13" creationId="{0B74F58B-E763-4737-8B7F-67738D1038FD}"/>
          </ac:grpSpMkLst>
        </pc:grpChg>
        <pc:graphicFrameChg chg="mod">
          <ac:chgData name="Dubinina, Elena" userId="f0759dbc-cb5e-456e-9fd0-20a017e2a01b" providerId="ADAL" clId="{C304CFD9-B015-4FAD-81C0-8783DBFFE633}" dt="2020-10-14T10:29:33.043" v="1931" actId="20577"/>
          <ac:graphicFrameMkLst>
            <pc:docMk/>
            <pc:sldMk cId="3162730346" sldId="1721"/>
            <ac:graphicFrameMk id="4" creationId="{1040696B-D46A-4EA9-A17C-2FC7E8FD1723}"/>
          </ac:graphicFrameMkLst>
        </pc:graphicFrameChg>
      </pc:sldChg>
      <pc:sldChg chg="modSp mod addCm delCm modCm modNotesTx">
        <pc:chgData name="Dubinina, Elena" userId="f0759dbc-cb5e-456e-9fd0-20a017e2a01b" providerId="ADAL" clId="{C304CFD9-B015-4FAD-81C0-8783DBFFE633}" dt="2020-10-20T11:27:40.800" v="3002" actId="20577"/>
        <pc:sldMkLst>
          <pc:docMk/>
          <pc:sldMk cId="2503731128" sldId="1724"/>
        </pc:sldMkLst>
        <pc:spChg chg="mod">
          <ac:chgData name="Dubinina, Elena" userId="f0759dbc-cb5e-456e-9fd0-20a017e2a01b" providerId="ADAL" clId="{C304CFD9-B015-4FAD-81C0-8783DBFFE633}" dt="2020-10-20T11:27:40.800" v="3002" actId="20577"/>
          <ac:spMkLst>
            <pc:docMk/>
            <pc:sldMk cId="2503731128" sldId="1724"/>
            <ac:spMk id="2" creationId="{CF096B0B-7F7A-4A51-A5A5-C19CB2A87F11}"/>
          </ac:spMkLst>
        </pc:spChg>
        <pc:spChg chg="mod">
          <ac:chgData name="Dubinina, Elena" userId="f0759dbc-cb5e-456e-9fd0-20a017e2a01b" providerId="ADAL" clId="{C304CFD9-B015-4FAD-81C0-8783DBFFE633}" dt="2020-10-14T11:14:32.696" v="2255" actId="13926"/>
          <ac:spMkLst>
            <pc:docMk/>
            <pc:sldMk cId="2503731128" sldId="1724"/>
            <ac:spMk id="4" creationId="{2BDE9E0B-9FA5-4E5E-AF35-DF7C43B9019D}"/>
          </ac:spMkLst>
        </pc:spChg>
        <pc:spChg chg="mod">
          <ac:chgData name="Dubinina, Elena" userId="f0759dbc-cb5e-456e-9fd0-20a017e2a01b" providerId="ADAL" clId="{C304CFD9-B015-4FAD-81C0-8783DBFFE633}" dt="2020-10-14T11:14:26.087" v="2253" actId="13926"/>
          <ac:spMkLst>
            <pc:docMk/>
            <pc:sldMk cId="2503731128" sldId="1724"/>
            <ac:spMk id="5" creationId="{4B165813-F509-47AE-A67A-990699CAAF38}"/>
          </ac:spMkLst>
        </pc:spChg>
      </pc:sldChg>
      <pc:sldChg chg="modSp mod">
        <pc:chgData name="Dubinina, Elena" userId="f0759dbc-cb5e-456e-9fd0-20a017e2a01b" providerId="ADAL" clId="{C304CFD9-B015-4FAD-81C0-8783DBFFE633}" dt="2020-10-12T10:07:25.618" v="1885" actId="5793"/>
        <pc:sldMkLst>
          <pc:docMk/>
          <pc:sldMk cId="2590031038" sldId="1757"/>
        </pc:sldMkLst>
        <pc:spChg chg="mod">
          <ac:chgData name="Dubinina, Elena" userId="f0759dbc-cb5e-456e-9fd0-20a017e2a01b" providerId="ADAL" clId="{C304CFD9-B015-4FAD-81C0-8783DBFFE633}" dt="2020-10-12T10:07:25.618" v="1885" actId="5793"/>
          <ac:spMkLst>
            <pc:docMk/>
            <pc:sldMk cId="2590031038" sldId="1757"/>
            <ac:spMk id="13" creationId="{387822E3-944E-4B2D-9DC4-22F56C8FAF0C}"/>
          </ac:spMkLst>
        </pc:spChg>
      </pc:sldChg>
      <pc:sldChg chg="modSp mod">
        <pc:chgData name="Dubinina, Elena" userId="f0759dbc-cb5e-456e-9fd0-20a017e2a01b" providerId="ADAL" clId="{C304CFD9-B015-4FAD-81C0-8783DBFFE633}" dt="2020-10-01T08:50:03.756" v="1868" actId="20577"/>
        <pc:sldMkLst>
          <pc:docMk/>
          <pc:sldMk cId="4286778560" sldId="1761"/>
        </pc:sldMkLst>
        <pc:spChg chg="mod">
          <ac:chgData name="Dubinina, Elena" userId="f0759dbc-cb5e-456e-9fd0-20a017e2a01b" providerId="ADAL" clId="{C304CFD9-B015-4FAD-81C0-8783DBFFE633}" dt="2020-10-01T08:50:03.756" v="1868" actId="20577"/>
          <ac:spMkLst>
            <pc:docMk/>
            <pc:sldMk cId="4286778560" sldId="1761"/>
            <ac:spMk id="9" creationId="{F78684E2-F4FD-42D2-AF4F-74BC17269073}"/>
          </ac:spMkLst>
        </pc:spChg>
      </pc:sldChg>
      <pc:sldChg chg="modSp mod">
        <pc:chgData name="Dubinina, Elena" userId="f0759dbc-cb5e-456e-9fd0-20a017e2a01b" providerId="ADAL" clId="{C304CFD9-B015-4FAD-81C0-8783DBFFE633}" dt="2020-09-29T13:38:51.025" v="450" actId="20577"/>
        <pc:sldMkLst>
          <pc:docMk/>
          <pc:sldMk cId="2149623732" sldId="1762"/>
        </pc:sldMkLst>
        <pc:spChg chg="mod">
          <ac:chgData name="Dubinina, Elena" userId="f0759dbc-cb5e-456e-9fd0-20a017e2a01b" providerId="ADAL" clId="{C304CFD9-B015-4FAD-81C0-8783DBFFE633}" dt="2020-09-29T13:38:51.025" v="450" actId="20577"/>
          <ac:spMkLst>
            <pc:docMk/>
            <pc:sldMk cId="2149623732" sldId="1762"/>
            <ac:spMk id="2" creationId="{8E1DAA42-1C9E-44E8-9031-ABF7875F3EBA}"/>
          </ac:spMkLst>
        </pc:spChg>
      </pc:sldChg>
      <pc:sldChg chg="modNotesTx">
        <pc:chgData name="Dubinina, Elena" userId="f0759dbc-cb5e-456e-9fd0-20a017e2a01b" providerId="ADAL" clId="{C304CFD9-B015-4FAD-81C0-8783DBFFE633}" dt="2020-11-05T11:33:03.108" v="3224" actId="20577"/>
        <pc:sldMkLst>
          <pc:docMk/>
          <pc:sldMk cId="921536478" sldId="1763"/>
        </pc:sldMkLst>
      </pc:sldChg>
      <pc:sldChg chg="modSp mod">
        <pc:chgData name="Dubinina, Elena" userId="f0759dbc-cb5e-456e-9fd0-20a017e2a01b" providerId="ADAL" clId="{C304CFD9-B015-4FAD-81C0-8783DBFFE633}" dt="2020-10-20T11:11:17.833" v="2970" actId="20577"/>
        <pc:sldMkLst>
          <pc:docMk/>
          <pc:sldMk cId="2891555307" sldId="1764"/>
        </pc:sldMkLst>
        <pc:spChg chg="mod">
          <ac:chgData name="Dubinina, Elena" userId="f0759dbc-cb5e-456e-9fd0-20a017e2a01b" providerId="ADAL" clId="{C304CFD9-B015-4FAD-81C0-8783DBFFE633}" dt="2020-10-14T11:08:49.075" v="2140" actId="20577"/>
          <ac:spMkLst>
            <pc:docMk/>
            <pc:sldMk cId="2891555307" sldId="1764"/>
            <ac:spMk id="5" creationId="{81F45182-91CE-42A3-B69F-A9F05CBB388A}"/>
          </ac:spMkLst>
        </pc:spChg>
        <pc:spChg chg="mod">
          <ac:chgData name="Dubinina, Elena" userId="f0759dbc-cb5e-456e-9fd0-20a017e2a01b" providerId="ADAL" clId="{C304CFD9-B015-4FAD-81C0-8783DBFFE633}" dt="2020-09-29T13:33:45.667" v="443" actId="20577"/>
          <ac:spMkLst>
            <pc:docMk/>
            <pc:sldMk cId="2891555307" sldId="1764"/>
            <ac:spMk id="7" creationId="{9430A9AE-671A-4005-89BA-9CEFD00AF225}"/>
          </ac:spMkLst>
        </pc:spChg>
        <pc:spChg chg="mod">
          <ac:chgData name="Dubinina, Elena" userId="f0759dbc-cb5e-456e-9fd0-20a017e2a01b" providerId="ADAL" clId="{C304CFD9-B015-4FAD-81C0-8783DBFFE633}" dt="2020-10-20T11:11:17.833" v="2970" actId="20577"/>
          <ac:spMkLst>
            <pc:docMk/>
            <pc:sldMk cId="2891555307" sldId="1764"/>
            <ac:spMk id="16" creationId="{6F88B8DC-3685-4722-83E2-E86376A8C808}"/>
          </ac:spMkLst>
        </pc:spChg>
      </pc:sldChg>
      <pc:sldChg chg="modSp mod delCm modCm">
        <pc:chgData name="Dubinina, Elena" userId="f0759dbc-cb5e-456e-9fd0-20a017e2a01b" providerId="ADAL" clId="{C304CFD9-B015-4FAD-81C0-8783DBFFE633}" dt="2020-10-20T11:10:15.695" v="2969" actId="20577"/>
        <pc:sldMkLst>
          <pc:docMk/>
          <pc:sldMk cId="1567773546" sldId="1765"/>
        </pc:sldMkLst>
        <pc:spChg chg="mod">
          <ac:chgData name="Dubinina, Elena" userId="f0759dbc-cb5e-456e-9fd0-20a017e2a01b" providerId="ADAL" clId="{C304CFD9-B015-4FAD-81C0-8783DBFFE633}" dt="2020-10-20T11:10:15.695" v="2969" actId="20577"/>
          <ac:spMkLst>
            <pc:docMk/>
            <pc:sldMk cId="1567773546" sldId="1765"/>
            <ac:spMk id="2" creationId="{CB09D9E7-9EA0-4505-8302-A61B7865D53F}"/>
          </ac:spMkLst>
        </pc:spChg>
      </pc:sldChg>
      <pc:sldChg chg="modSp mod addCm delCm modCm modNotesTx">
        <pc:chgData name="Dubinina, Elena" userId="f0759dbc-cb5e-456e-9fd0-20a017e2a01b" providerId="ADAL" clId="{C304CFD9-B015-4FAD-81C0-8783DBFFE633}" dt="2020-10-20T13:13:27.435" v="3212" actId="1592"/>
        <pc:sldMkLst>
          <pc:docMk/>
          <pc:sldMk cId="3783284558" sldId="1773"/>
        </pc:sldMkLst>
        <pc:spChg chg="mod">
          <ac:chgData name="Dubinina, Elena" userId="f0759dbc-cb5e-456e-9fd0-20a017e2a01b" providerId="ADAL" clId="{C304CFD9-B015-4FAD-81C0-8783DBFFE633}" dt="2020-10-20T11:52:17.770" v="3192" actId="20577"/>
          <ac:spMkLst>
            <pc:docMk/>
            <pc:sldMk cId="3783284558" sldId="1773"/>
            <ac:spMk id="3" creationId="{76F958E9-E74D-4812-A57B-85AF5FD56E44}"/>
          </ac:spMkLst>
        </pc:spChg>
        <pc:spChg chg="mod">
          <ac:chgData name="Dubinina, Elena" userId="f0759dbc-cb5e-456e-9fd0-20a017e2a01b" providerId="ADAL" clId="{C304CFD9-B015-4FAD-81C0-8783DBFFE633}" dt="2020-10-20T13:05:17.084" v="3211" actId="6549"/>
          <ac:spMkLst>
            <pc:docMk/>
            <pc:sldMk cId="3783284558" sldId="1773"/>
            <ac:spMk id="4" creationId="{1339D414-3A56-40C3-BC25-BBD7CE711230}"/>
          </ac:spMkLst>
        </pc:spChg>
      </pc:sldChg>
      <pc:sldChg chg="modSp mod modNotesTx">
        <pc:chgData name="Dubinina, Elena" userId="f0759dbc-cb5e-456e-9fd0-20a017e2a01b" providerId="ADAL" clId="{C304CFD9-B015-4FAD-81C0-8783DBFFE633}" dt="2020-11-05T11:32:17.346" v="3222" actId="6549"/>
        <pc:sldMkLst>
          <pc:docMk/>
          <pc:sldMk cId="623557555" sldId="1774"/>
        </pc:sldMkLst>
        <pc:spChg chg="mod">
          <ac:chgData name="Dubinina, Elena" userId="f0759dbc-cb5e-456e-9fd0-20a017e2a01b" providerId="ADAL" clId="{C304CFD9-B015-4FAD-81C0-8783DBFFE633}" dt="2020-10-01T08:39:37.173" v="1734" actId="20577"/>
          <ac:spMkLst>
            <pc:docMk/>
            <pc:sldMk cId="623557555" sldId="1774"/>
            <ac:spMk id="2" creationId="{4181CE60-55C3-48C7-8E81-7259D99D6257}"/>
          </ac:spMkLst>
        </pc:spChg>
        <pc:spChg chg="mod">
          <ac:chgData name="Dubinina, Elena" userId="f0759dbc-cb5e-456e-9fd0-20a017e2a01b" providerId="ADAL" clId="{C304CFD9-B015-4FAD-81C0-8783DBFFE633}" dt="2020-10-14T11:16:02.766" v="2262" actId="207"/>
          <ac:spMkLst>
            <pc:docMk/>
            <pc:sldMk cId="623557555" sldId="1774"/>
            <ac:spMk id="5" creationId="{C01BC5EE-D800-4AC0-8501-C538226216F2}"/>
          </ac:spMkLst>
        </pc:spChg>
      </pc:sldChg>
      <pc:sldChg chg="modSp mod">
        <pc:chgData name="Dubinina, Elena" userId="f0759dbc-cb5e-456e-9fd0-20a017e2a01b" providerId="ADAL" clId="{C304CFD9-B015-4FAD-81C0-8783DBFFE633}" dt="2020-09-29T10:54:12.258" v="257" actId="6549"/>
        <pc:sldMkLst>
          <pc:docMk/>
          <pc:sldMk cId="3306354300" sldId="1775"/>
        </pc:sldMkLst>
        <pc:spChg chg="mod">
          <ac:chgData name="Dubinina, Elena" userId="f0759dbc-cb5e-456e-9fd0-20a017e2a01b" providerId="ADAL" clId="{C304CFD9-B015-4FAD-81C0-8783DBFFE633}" dt="2020-09-29T10:54:12.258" v="257" actId="6549"/>
          <ac:spMkLst>
            <pc:docMk/>
            <pc:sldMk cId="3306354300" sldId="1775"/>
            <ac:spMk id="2" creationId="{04CEE23D-9E53-479A-9AE7-7C92BC01096E}"/>
          </ac:spMkLst>
        </pc:spChg>
      </pc:sldChg>
      <pc:sldChg chg="del mod modShow">
        <pc:chgData name="Dubinina, Elena" userId="f0759dbc-cb5e-456e-9fd0-20a017e2a01b" providerId="ADAL" clId="{C304CFD9-B015-4FAD-81C0-8783DBFFE633}" dt="2020-10-20T13:13:45.403" v="3213" actId="2696"/>
        <pc:sldMkLst>
          <pc:docMk/>
          <pc:sldMk cId="3904632552" sldId="1776"/>
        </pc:sldMkLst>
      </pc:sldChg>
    </pc:docChg>
  </pc:docChgLst>
  <pc:docChgLst>
    <pc:chgData name="Karlstad, Lene" userId="S::lene.karlstad@nav.no::8646d750-aff7-4030-9533-c5b86b1eb1ab" providerId="AD" clId="Web-{C0F4A36E-7482-3F06-2DF1-AC9EAFBA031D}"/>
    <pc:docChg chg="modSld">
      <pc:chgData name="Karlstad, Lene" userId="S::lene.karlstad@nav.no::8646d750-aff7-4030-9533-c5b86b1eb1ab" providerId="AD" clId="Web-{C0F4A36E-7482-3F06-2DF1-AC9EAFBA031D}" dt="2020-05-13T12:22:27.026" v="11" actId="20577"/>
      <pc:docMkLst>
        <pc:docMk/>
      </pc:docMkLst>
      <pc:sldChg chg="modSp">
        <pc:chgData name="Karlstad, Lene" userId="S::lene.karlstad@nav.no::8646d750-aff7-4030-9533-c5b86b1eb1ab" providerId="AD" clId="Web-{C0F4A36E-7482-3F06-2DF1-AC9EAFBA031D}" dt="2020-05-13T12:21:36.807" v="4" actId="20577"/>
        <pc:sldMkLst>
          <pc:docMk/>
          <pc:sldMk cId="2149623732" sldId="1762"/>
        </pc:sldMkLst>
        <pc:spChg chg="mod">
          <ac:chgData name="Karlstad, Lene" userId="S::lene.karlstad@nav.no::8646d750-aff7-4030-9533-c5b86b1eb1ab" providerId="AD" clId="Web-{C0F4A36E-7482-3F06-2DF1-AC9EAFBA031D}" dt="2020-05-13T12:21:36.807" v="4" actId="20577"/>
          <ac:spMkLst>
            <pc:docMk/>
            <pc:sldMk cId="2149623732" sldId="1762"/>
            <ac:spMk id="2" creationId="{8E1DAA42-1C9E-44E8-9031-ABF7875F3EBA}"/>
          </ac:spMkLst>
        </pc:spChg>
      </pc:sldChg>
      <pc:sldChg chg="modSp">
        <pc:chgData name="Karlstad, Lene" userId="S::lene.karlstad@nav.no::8646d750-aff7-4030-9533-c5b86b1eb1ab" providerId="AD" clId="Web-{C0F4A36E-7482-3F06-2DF1-AC9EAFBA031D}" dt="2020-05-13T12:22:27.026" v="10" actId="20577"/>
        <pc:sldMkLst>
          <pc:docMk/>
          <pc:sldMk cId="921536478" sldId="1763"/>
        </pc:sldMkLst>
        <pc:spChg chg="mod">
          <ac:chgData name="Karlstad, Lene" userId="S::lene.karlstad@nav.no::8646d750-aff7-4030-9533-c5b86b1eb1ab" providerId="AD" clId="Web-{C0F4A36E-7482-3F06-2DF1-AC9EAFBA031D}" dt="2020-05-13T12:22:27.026" v="10" actId="20577"/>
          <ac:spMkLst>
            <pc:docMk/>
            <pc:sldMk cId="921536478" sldId="1763"/>
            <ac:spMk id="2" creationId="{42AB7122-5E74-4C69-98D3-B8CAD9066B57}"/>
          </ac:spMkLst>
        </pc:spChg>
      </pc:sldChg>
    </pc:docChg>
  </pc:docChgLst>
  <pc:docChgLst>
    <pc:chgData name="Barreth, Ane Sofie Sellevold" userId="S::ane.sofie.sellevold.barreth@nav.no::7ba1dd17-0ca6-4baf-9906-2a17c7a0f427" providerId="AD" clId="Web-{ED07C302-79AD-485C-A1E5-B1FF5805BF90}"/>
    <pc:docChg chg="">
      <pc:chgData name="Barreth, Ane Sofie Sellevold" userId="S::ane.sofie.sellevold.barreth@nav.no::7ba1dd17-0ca6-4baf-9906-2a17c7a0f427" providerId="AD" clId="Web-{ED07C302-79AD-485C-A1E5-B1FF5805BF90}" dt="2020-10-01T07:39:26.925" v="0"/>
      <pc:docMkLst>
        <pc:docMk/>
      </pc:docMkLst>
      <pc:sldChg chg="addCm">
        <pc:chgData name="Barreth, Ane Sofie Sellevold" userId="S::ane.sofie.sellevold.barreth@nav.no::7ba1dd17-0ca6-4baf-9906-2a17c7a0f427" providerId="AD" clId="Web-{ED07C302-79AD-485C-A1E5-B1FF5805BF90}" dt="2020-10-01T07:39:26.925" v="0"/>
        <pc:sldMkLst>
          <pc:docMk/>
          <pc:sldMk cId="1567773546" sldId="1765"/>
        </pc:sldMkLst>
      </pc:sldChg>
    </pc:docChg>
  </pc:docChgLst>
  <pc:docChgLst>
    <pc:chgData name="Dubinina, Elena" userId="f0759dbc-cb5e-456e-9fd0-20a017e2a01b" providerId="ADAL" clId="{4AF4E876-9586-4F85-8F64-564130B5769C}"/>
    <pc:docChg chg="modSld">
      <pc:chgData name="Dubinina, Elena" userId="f0759dbc-cb5e-456e-9fd0-20a017e2a01b" providerId="ADAL" clId="{4AF4E876-9586-4F85-8F64-564130B5769C}" dt="2023-07-18T16:06:27.725" v="0" actId="1076"/>
      <pc:docMkLst>
        <pc:docMk/>
      </pc:docMkLst>
      <pc:sldChg chg="modSp">
        <pc:chgData name="Dubinina, Elena" userId="f0759dbc-cb5e-456e-9fd0-20a017e2a01b" providerId="ADAL" clId="{4AF4E876-9586-4F85-8F64-564130B5769C}" dt="2023-07-18T16:06:27.725" v="0" actId="1076"/>
        <pc:sldMkLst>
          <pc:docMk/>
          <pc:sldMk cId="2146103822" sldId="1782"/>
        </pc:sldMkLst>
        <pc:spChg chg="mod">
          <ac:chgData name="Dubinina, Elena" userId="f0759dbc-cb5e-456e-9fd0-20a017e2a01b" providerId="ADAL" clId="{4AF4E876-9586-4F85-8F64-564130B5769C}" dt="2023-07-18T16:06:27.725" v="0" actId="1076"/>
          <ac:spMkLst>
            <pc:docMk/>
            <pc:sldMk cId="2146103822" sldId="1782"/>
            <ac:spMk id="3" creationId="{2988A727-49AA-4478-AACC-0C44FE3E92D8}"/>
          </ac:spMkLst>
        </pc:spChg>
      </pc:sldChg>
    </pc:docChg>
  </pc:docChgLst>
  <pc:docChgLst>
    <pc:chgData name="Dubinina, Elena" userId="f0759dbc-cb5e-456e-9fd0-20a017e2a01b" providerId="ADAL" clId="{CCC90E16-70BB-4B1E-8335-4A626A522E1B}"/>
    <pc:docChg chg="undo custSel addSld delSld modSld addMainMaster delMainMaster">
      <pc:chgData name="Dubinina, Elena" userId="f0759dbc-cb5e-456e-9fd0-20a017e2a01b" providerId="ADAL" clId="{CCC90E16-70BB-4B1E-8335-4A626A522E1B}" dt="2021-12-02T15:56:47.756" v="65" actId="20577"/>
      <pc:docMkLst>
        <pc:docMk/>
      </pc:docMkLst>
      <pc:sldChg chg="modSp mod">
        <pc:chgData name="Dubinina, Elena" userId="f0759dbc-cb5e-456e-9fd0-20a017e2a01b" providerId="ADAL" clId="{CCC90E16-70BB-4B1E-8335-4A626A522E1B}" dt="2021-12-02T15:56:47.756" v="65" actId="20577"/>
        <pc:sldMkLst>
          <pc:docMk/>
          <pc:sldMk cId="2568551240" sldId="447"/>
        </pc:sldMkLst>
        <pc:graphicFrameChg chg="modGraphic">
          <ac:chgData name="Dubinina, Elena" userId="f0759dbc-cb5e-456e-9fd0-20a017e2a01b" providerId="ADAL" clId="{CCC90E16-70BB-4B1E-8335-4A626A522E1B}" dt="2021-12-02T15:56:47.756" v="65" actId="20577"/>
          <ac:graphicFrameMkLst>
            <pc:docMk/>
            <pc:sldMk cId="2568551240" sldId="447"/>
            <ac:graphicFrameMk id="4" creationId="{00000000-0000-0000-0000-000000000000}"/>
          </ac:graphicFrameMkLst>
        </pc:graphicFrameChg>
      </pc:sldChg>
      <pc:sldChg chg="add del">
        <pc:chgData name="Dubinina, Elena" userId="f0759dbc-cb5e-456e-9fd0-20a017e2a01b" providerId="ADAL" clId="{CCC90E16-70BB-4B1E-8335-4A626A522E1B}" dt="2021-12-02T15:54:34.656" v="2" actId="47"/>
        <pc:sldMkLst>
          <pc:docMk/>
          <pc:sldMk cId="2794107267" sldId="1776"/>
        </pc:sldMkLst>
      </pc:sldChg>
      <pc:sldChg chg="delSp modSp add mod">
        <pc:chgData name="Dubinina, Elena" userId="f0759dbc-cb5e-456e-9fd0-20a017e2a01b" providerId="ADAL" clId="{CCC90E16-70BB-4B1E-8335-4A626A522E1B}" dt="2021-12-02T15:55:31.462" v="9" actId="6549"/>
        <pc:sldMkLst>
          <pc:docMk/>
          <pc:sldMk cId="2146103822" sldId="1782"/>
        </pc:sldMkLst>
        <pc:spChg chg="mod">
          <ac:chgData name="Dubinina, Elena" userId="f0759dbc-cb5e-456e-9fd0-20a017e2a01b" providerId="ADAL" clId="{CCC90E16-70BB-4B1E-8335-4A626A522E1B}" dt="2021-12-02T15:55:31.462" v="9" actId="6549"/>
          <ac:spMkLst>
            <pc:docMk/>
            <pc:sldMk cId="2146103822" sldId="1782"/>
            <ac:spMk id="2" creationId="{42EDE33E-7D26-461F-8C04-E1DF8E0FA549}"/>
          </ac:spMkLst>
        </pc:spChg>
        <pc:spChg chg="del">
          <ac:chgData name="Dubinina, Elena" userId="f0759dbc-cb5e-456e-9fd0-20a017e2a01b" providerId="ADAL" clId="{CCC90E16-70BB-4B1E-8335-4A626A522E1B}" dt="2021-12-02T15:55:18.416" v="6" actId="478"/>
          <ac:spMkLst>
            <pc:docMk/>
            <pc:sldMk cId="2146103822" sldId="1782"/>
            <ac:spMk id="4" creationId="{8BD022AB-F2C1-4C5E-930C-1B82C784D18A}"/>
          </ac:spMkLst>
        </pc:spChg>
      </pc:sldChg>
      <pc:sldChg chg="delSp add mod">
        <pc:chgData name="Dubinina, Elena" userId="f0759dbc-cb5e-456e-9fd0-20a017e2a01b" providerId="ADAL" clId="{CCC90E16-70BB-4B1E-8335-4A626A522E1B}" dt="2021-12-02T15:55:47.086" v="10" actId="478"/>
        <pc:sldMkLst>
          <pc:docMk/>
          <pc:sldMk cId="2176721190" sldId="1783"/>
        </pc:sldMkLst>
        <pc:spChg chg="del">
          <ac:chgData name="Dubinina, Elena" userId="f0759dbc-cb5e-456e-9fd0-20a017e2a01b" providerId="ADAL" clId="{CCC90E16-70BB-4B1E-8335-4A626A522E1B}" dt="2021-12-02T15:55:47.086" v="10" actId="478"/>
          <ac:spMkLst>
            <pc:docMk/>
            <pc:sldMk cId="2176721190" sldId="1783"/>
            <ac:spMk id="7" creationId="{0EA889EE-85BE-4DA9-911E-95CCEEECD516}"/>
          </ac:spMkLst>
        </pc:spChg>
      </pc:sldChg>
      <pc:sldChg chg="delSp modSp add mod">
        <pc:chgData name="Dubinina, Elena" userId="f0759dbc-cb5e-456e-9fd0-20a017e2a01b" providerId="ADAL" clId="{CCC90E16-70BB-4B1E-8335-4A626A522E1B}" dt="2021-12-02T15:55:51.046" v="11" actId="478"/>
        <pc:sldMkLst>
          <pc:docMk/>
          <pc:sldMk cId="2728646467" sldId="1784"/>
        </pc:sldMkLst>
        <pc:spChg chg="mod">
          <ac:chgData name="Dubinina, Elena" userId="f0759dbc-cb5e-456e-9fd0-20a017e2a01b" providerId="ADAL" clId="{CCC90E16-70BB-4B1E-8335-4A626A522E1B}" dt="2021-12-02T15:55:12.195" v="5" actId="27636"/>
          <ac:spMkLst>
            <pc:docMk/>
            <pc:sldMk cId="2728646467" sldId="1784"/>
            <ac:spMk id="2" creationId="{2572F665-2F42-4253-8CAF-9358413ED1D3}"/>
          </ac:spMkLst>
        </pc:spChg>
        <pc:spChg chg="del">
          <ac:chgData name="Dubinina, Elena" userId="f0759dbc-cb5e-456e-9fd0-20a017e2a01b" providerId="ADAL" clId="{CCC90E16-70BB-4B1E-8335-4A626A522E1B}" dt="2021-12-02T15:55:51.046" v="11" actId="478"/>
          <ac:spMkLst>
            <pc:docMk/>
            <pc:sldMk cId="2728646467" sldId="1784"/>
            <ac:spMk id="6" creationId="{FA9E26C9-44E1-4B71-BEE5-B5D1FABA950F}"/>
          </ac:spMkLst>
        </pc:spChg>
      </pc:sldChg>
      <pc:sldChg chg="modSp add mod">
        <pc:chgData name="Dubinina, Elena" userId="f0759dbc-cb5e-456e-9fd0-20a017e2a01b" providerId="ADAL" clId="{CCC90E16-70BB-4B1E-8335-4A626A522E1B}" dt="2021-12-02T15:55:12.159" v="4" actId="27636"/>
        <pc:sldMkLst>
          <pc:docMk/>
          <pc:sldMk cId="819874916" sldId="1788"/>
        </pc:sldMkLst>
        <pc:spChg chg="mod">
          <ac:chgData name="Dubinina, Elena" userId="f0759dbc-cb5e-456e-9fd0-20a017e2a01b" providerId="ADAL" clId="{CCC90E16-70BB-4B1E-8335-4A626A522E1B}" dt="2021-12-02T15:55:12.159" v="4" actId="27636"/>
          <ac:spMkLst>
            <pc:docMk/>
            <pc:sldMk cId="819874916" sldId="1788"/>
            <ac:spMk id="2" creationId="{45FE3B08-FA2E-4824-B0E2-4DFD44349E17}"/>
          </ac:spMkLst>
        </pc:spChg>
      </pc:sldChg>
      <pc:sldMasterChg chg="add del addSldLayout delSldLayout">
        <pc:chgData name="Dubinina, Elena" userId="f0759dbc-cb5e-456e-9fd0-20a017e2a01b" providerId="ADAL" clId="{CCC90E16-70BB-4B1E-8335-4A626A522E1B}" dt="2021-12-02T15:54:34.656" v="2" actId="47"/>
        <pc:sldMasterMkLst>
          <pc:docMk/>
          <pc:sldMasterMk cId="3078774290" sldId="2147483969"/>
        </pc:sldMasterMkLst>
        <pc:sldLayoutChg chg="add del">
          <pc:chgData name="Dubinina, Elena" userId="f0759dbc-cb5e-456e-9fd0-20a017e2a01b" providerId="ADAL" clId="{CCC90E16-70BB-4B1E-8335-4A626A522E1B}" dt="2021-12-02T15:54:34.656" v="2" actId="47"/>
          <pc:sldLayoutMkLst>
            <pc:docMk/>
            <pc:sldMasterMk cId="3078774290" sldId="2147483969"/>
            <pc:sldLayoutMk cId="2245810861" sldId="2147483970"/>
          </pc:sldLayoutMkLst>
        </pc:sldLayoutChg>
        <pc:sldLayoutChg chg="add del">
          <pc:chgData name="Dubinina, Elena" userId="f0759dbc-cb5e-456e-9fd0-20a017e2a01b" providerId="ADAL" clId="{CCC90E16-70BB-4B1E-8335-4A626A522E1B}" dt="2021-12-02T15:54:34.656" v="2" actId="47"/>
          <pc:sldLayoutMkLst>
            <pc:docMk/>
            <pc:sldMasterMk cId="3078774290" sldId="2147483969"/>
            <pc:sldLayoutMk cId="2474240293" sldId="2147483971"/>
          </pc:sldLayoutMkLst>
        </pc:sldLayoutChg>
        <pc:sldLayoutChg chg="add del">
          <pc:chgData name="Dubinina, Elena" userId="f0759dbc-cb5e-456e-9fd0-20a017e2a01b" providerId="ADAL" clId="{CCC90E16-70BB-4B1E-8335-4A626A522E1B}" dt="2021-12-02T15:54:34.656" v="2" actId="47"/>
          <pc:sldLayoutMkLst>
            <pc:docMk/>
            <pc:sldMasterMk cId="3078774290" sldId="2147483969"/>
            <pc:sldLayoutMk cId="1408281982" sldId="2147483972"/>
          </pc:sldLayoutMkLst>
        </pc:sldLayoutChg>
        <pc:sldLayoutChg chg="add del">
          <pc:chgData name="Dubinina, Elena" userId="f0759dbc-cb5e-456e-9fd0-20a017e2a01b" providerId="ADAL" clId="{CCC90E16-70BB-4B1E-8335-4A626A522E1B}" dt="2021-12-02T15:54:34.656" v="2" actId="47"/>
          <pc:sldLayoutMkLst>
            <pc:docMk/>
            <pc:sldMasterMk cId="3078774290" sldId="2147483969"/>
            <pc:sldLayoutMk cId="1383429231" sldId="2147483973"/>
          </pc:sldLayoutMkLst>
        </pc:sldLayoutChg>
        <pc:sldLayoutChg chg="add del">
          <pc:chgData name="Dubinina, Elena" userId="f0759dbc-cb5e-456e-9fd0-20a017e2a01b" providerId="ADAL" clId="{CCC90E16-70BB-4B1E-8335-4A626A522E1B}" dt="2021-12-02T15:54:34.656" v="2" actId="47"/>
          <pc:sldLayoutMkLst>
            <pc:docMk/>
            <pc:sldMasterMk cId="3078774290" sldId="2147483969"/>
            <pc:sldLayoutMk cId="1702485195" sldId="2147483974"/>
          </pc:sldLayoutMkLst>
        </pc:sldLayoutChg>
        <pc:sldLayoutChg chg="add del">
          <pc:chgData name="Dubinina, Elena" userId="f0759dbc-cb5e-456e-9fd0-20a017e2a01b" providerId="ADAL" clId="{CCC90E16-70BB-4B1E-8335-4A626A522E1B}" dt="2021-12-02T15:54:34.656" v="2" actId="47"/>
          <pc:sldLayoutMkLst>
            <pc:docMk/>
            <pc:sldMasterMk cId="3078774290" sldId="2147483969"/>
            <pc:sldLayoutMk cId="1073121255" sldId="2147483975"/>
          </pc:sldLayoutMkLst>
        </pc:sldLayoutChg>
        <pc:sldLayoutChg chg="add del">
          <pc:chgData name="Dubinina, Elena" userId="f0759dbc-cb5e-456e-9fd0-20a017e2a01b" providerId="ADAL" clId="{CCC90E16-70BB-4B1E-8335-4A626A522E1B}" dt="2021-12-02T15:54:34.656" v="2" actId="47"/>
          <pc:sldLayoutMkLst>
            <pc:docMk/>
            <pc:sldMasterMk cId="3078774290" sldId="2147483969"/>
            <pc:sldLayoutMk cId="2733197064" sldId="2147483976"/>
          </pc:sldLayoutMkLst>
        </pc:sldLayoutChg>
        <pc:sldLayoutChg chg="add del">
          <pc:chgData name="Dubinina, Elena" userId="f0759dbc-cb5e-456e-9fd0-20a017e2a01b" providerId="ADAL" clId="{CCC90E16-70BB-4B1E-8335-4A626A522E1B}" dt="2021-12-02T15:54:34.656" v="2" actId="47"/>
          <pc:sldLayoutMkLst>
            <pc:docMk/>
            <pc:sldMasterMk cId="3078774290" sldId="2147483969"/>
            <pc:sldLayoutMk cId="2701935667" sldId="2147483977"/>
          </pc:sldLayoutMkLst>
        </pc:sldLayoutChg>
        <pc:sldLayoutChg chg="add del">
          <pc:chgData name="Dubinina, Elena" userId="f0759dbc-cb5e-456e-9fd0-20a017e2a01b" providerId="ADAL" clId="{CCC90E16-70BB-4B1E-8335-4A626A522E1B}" dt="2021-12-02T15:54:34.656" v="2" actId="47"/>
          <pc:sldLayoutMkLst>
            <pc:docMk/>
            <pc:sldMasterMk cId="3078774290" sldId="2147483969"/>
            <pc:sldLayoutMk cId="2975349870" sldId="2147483978"/>
          </pc:sldLayoutMkLst>
        </pc:sldLayoutChg>
        <pc:sldLayoutChg chg="add del">
          <pc:chgData name="Dubinina, Elena" userId="f0759dbc-cb5e-456e-9fd0-20a017e2a01b" providerId="ADAL" clId="{CCC90E16-70BB-4B1E-8335-4A626A522E1B}" dt="2021-12-02T15:54:34.656" v="2" actId="47"/>
          <pc:sldLayoutMkLst>
            <pc:docMk/>
            <pc:sldMasterMk cId="3078774290" sldId="2147483969"/>
            <pc:sldLayoutMk cId="2837614654" sldId="2147483979"/>
          </pc:sldLayoutMkLst>
        </pc:sldLayoutChg>
      </pc:sldMasterChg>
    </pc:docChg>
  </pc:docChgLst>
  <pc:docChgLst>
    <pc:chgData name="Smørvik, Kjersti Hilden" userId="S::kjersti.hilden.smorvik@nav.no::a5d54ae6-d5ad-4af5-bde1-ea7acc37780a" providerId="AD" clId="Web-{4664C953-2199-490E-B012-DC5E2F4F1EF6}"/>
    <pc:docChg chg="modSld">
      <pc:chgData name="Smørvik, Kjersti Hilden" userId="S::kjersti.hilden.smorvik@nav.no::a5d54ae6-d5ad-4af5-bde1-ea7acc37780a" providerId="AD" clId="Web-{4664C953-2199-490E-B012-DC5E2F4F1EF6}" dt="2020-05-28T08:55:59.901" v="85"/>
      <pc:docMkLst>
        <pc:docMk/>
      </pc:docMkLst>
      <pc:sldChg chg="delCm">
        <pc:chgData name="Smørvik, Kjersti Hilden" userId="S::kjersti.hilden.smorvik@nav.no::a5d54ae6-d5ad-4af5-bde1-ea7acc37780a" providerId="AD" clId="Web-{4664C953-2199-490E-B012-DC5E2F4F1EF6}" dt="2020-05-28T08:51:58.069" v="0"/>
        <pc:sldMkLst>
          <pc:docMk/>
          <pc:sldMk cId="3162730346" sldId="1721"/>
        </pc:sldMkLst>
      </pc:sldChg>
      <pc:sldChg chg="delSp">
        <pc:chgData name="Smørvik, Kjersti Hilden" userId="S::kjersti.hilden.smorvik@nav.no::a5d54ae6-d5ad-4af5-bde1-ea7acc37780a" providerId="AD" clId="Web-{4664C953-2199-490E-B012-DC5E2F4F1EF6}" dt="2020-05-28T08:55:59.901" v="85"/>
        <pc:sldMkLst>
          <pc:docMk/>
          <pc:sldMk cId="2800838279" sldId="1758"/>
        </pc:sldMkLst>
        <pc:spChg chg="del">
          <ac:chgData name="Smørvik, Kjersti Hilden" userId="S::kjersti.hilden.smorvik@nav.no::a5d54ae6-d5ad-4af5-bde1-ea7acc37780a" providerId="AD" clId="Web-{4664C953-2199-490E-B012-DC5E2F4F1EF6}" dt="2020-05-28T08:55:44.916" v="83"/>
          <ac:spMkLst>
            <pc:docMk/>
            <pc:sldMk cId="2800838279" sldId="1758"/>
            <ac:spMk id="2" creationId="{5AE50E0B-9D33-41E2-9404-F2F5B695F74E}"/>
          </ac:spMkLst>
        </pc:spChg>
        <pc:spChg chg="del">
          <ac:chgData name="Smørvik, Kjersti Hilden" userId="S::kjersti.hilden.smorvik@nav.no::a5d54ae6-d5ad-4af5-bde1-ea7acc37780a" providerId="AD" clId="Web-{4664C953-2199-490E-B012-DC5E2F4F1EF6}" dt="2020-05-28T08:55:59.901" v="85"/>
          <ac:spMkLst>
            <pc:docMk/>
            <pc:sldMk cId="2800838279" sldId="1758"/>
            <ac:spMk id="7" creationId="{8D6CD254-3637-44DB-A507-E81016C5B2FF}"/>
          </ac:spMkLst>
        </pc:spChg>
        <pc:spChg chg="del">
          <ac:chgData name="Smørvik, Kjersti Hilden" userId="S::kjersti.hilden.smorvik@nav.no::a5d54ae6-d5ad-4af5-bde1-ea7acc37780a" providerId="AD" clId="Web-{4664C953-2199-490E-B012-DC5E2F4F1EF6}" dt="2020-05-28T08:55:46.635" v="84"/>
          <ac:spMkLst>
            <pc:docMk/>
            <pc:sldMk cId="2800838279" sldId="1758"/>
            <ac:spMk id="25" creationId="{15BB2F18-8CED-1C4D-98F3-233881AD496D}"/>
          </ac:spMkLst>
        </pc:spChg>
      </pc:sldChg>
      <pc:sldChg chg="modSp">
        <pc:chgData name="Smørvik, Kjersti Hilden" userId="S::kjersti.hilden.smorvik@nav.no::a5d54ae6-d5ad-4af5-bde1-ea7acc37780a" providerId="AD" clId="Web-{4664C953-2199-490E-B012-DC5E2F4F1EF6}" dt="2020-05-28T08:55:22.197" v="80" actId="20577"/>
        <pc:sldMkLst>
          <pc:docMk/>
          <pc:sldMk cId="2149623732" sldId="1762"/>
        </pc:sldMkLst>
        <pc:spChg chg="mod">
          <ac:chgData name="Smørvik, Kjersti Hilden" userId="S::kjersti.hilden.smorvik@nav.no::a5d54ae6-d5ad-4af5-bde1-ea7acc37780a" providerId="AD" clId="Web-{4664C953-2199-490E-B012-DC5E2F4F1EF6}" dt="2020-05-28T08:55:22.197" v="80" actId="20577"/>
          <ac:spMkLst>
            <pc:docMk/>
            <pc:sldMk cId="2149623732" sldId="1762"/>
            <ac:spMk id="2" creationId="{8E1DAA42-1C9E-44E8-9031-ABF7875F3EBA}"/>
          </ac:spMkLst>
        </pc:spChg>
      </pc:sldChg>
      <pc:sldChg chg="addSp modSp">
        <pc:chgData name="Smørvik, Kjersti Hilden" userId="S::kjersti.hilden.smorvik@nav.no::a5d54ae6-d5ad-4af5-bde1-ea7acc37780a" providerId="AD" clId="Web-{4664C953-2199-490E-B012-DC5E2F4F1EF6}" dt="2020-05-28T08:55:00.228" v="79" actId="1076"/>
        <pc:sldMkLst>
          <pc:docMk/>
          <pc:sldMk cId="1567773546" sldId="1765"/>
        </pc:sldMkLst>
        <pc:spChg chg="mod">
          <ac:chgData name="Smørvik, Kjersti Hilden" userId="S::kjersti.hilden.smorvik@nav.no::a5d54ae6-d5ad-4af5-bde1-ea7acc37780a" providerId="AD" clId="Web-{4664C953-2199-490E-B012-DC5E2F4F1EF6}" dt="2020-05-28T08:55:00.228" v="79" actId="1076"/>
          <ac:spMkLst>
            <pc:docMk/>
            <pc:sldMk cId="1567773546" sldId="1765"/>
            <ac:spMk id="2" creationId="{CB09D9E7-9EA0-4505-8302-A61B7865D53F}"/>
          </ac:spMkLst>
        </pc:spChg>
        <pc:spChg chg="add mod">
          <ac:chgData name="Smørvik, Kjersti Hilden" userId="S::kjersti.hilden.smorvik@nav.no::a5d54ae6-d5ad-4af5-bde1-ea7acc37780a" providerId="AD" clId="Web-{4664C953-2199-490E-B012-DC5E2F4F1EF6}" dt="2020-05-28T08:54:42.712" v="77"/>
          <ac:spMkLst>
            <pc:docMk/>
            <pc:sldMk cId="1567773546" sldId="1765"/>
            <ac:spMk id="10" creationId="{BE9707F0-7A6B-4A20-B659-7A82860B7456}"/>
          </ac:spMkLst>
        </pc:spChg>
        <pc:picChg chg="add mod">
          <ac:chgData name="Smørvik, Kjersti Hilden" userId="S::kjersti.hilden.smorvik@nav.no::a5d54ae6-d5ad-4af5-bde1-ea7acc37780a" providerId="AD" clId="Web-{4664C953-2199-490E-B012-DC5E2F4F1EF6}" dt="2020-05-28T08:53:43.289" v="67" actId="1076"/>
          <ac:picMkLst>
            <pc:docMk/>
            <pc:sldMk cId="1567773546" sldId="1765"/>
            <ac:picMk id="5" creationId="{2F0CAF14-3A1D-4761-A149-6BFA129D281E}"/>
          </ac:picMkLst>
        </pc:picChg>
        <pc:picChg chg="add mod">
          <ac:chgData name="Smørvik, Kjersti Hilden" userId="S::kjersti.hilden.smorvik@nav.no::a5d54ae6-d5ad-4af5-bde1-ea7acc37780a" providerId="AD" clId="Web-{4664C953-2199-490E-B012-DC5E2F4F1EF6}" dt="2020-05-28T08:53:43.305" v="68" actId="1076"/>
          <ac:picMkLst>
            <pc:docMk/>
            <pc:sldMk cId="1567773546" sldId="1765"/>
            <ac:picMk id="7" creationId="{E72242BE-D058-4D9A-85AB-C3615BEB3FF7}"/>
          </ac:picMkLst>
        </pc:picChg>
        <pc:picChg chg="add mod">
          <ac:chgData name="Smørvik, Kjersti Hilden" userId="S::kjersti.hilden.smorvik@nav.no::a5d54ae6-d5ad-4af5-bde1-ea7acc37780a" providerId="AD" clId="Web-{4664C953-2199-490E-B012-DC5E2F4F1EF6}" dt="2020-05-28T08:53:43.274" v="66" actId="1076"/>
          <ac:picMkLst>
            <pc:docMk/>
            <pc:sldMk cId="1567773546" sldId="1765"/>
            <ac:picMk id="9" creationId="{72814330-E5F0-4183-8BC1-966A9F30F809}"/>
          </ac:picMkLst>
        </pc:picChg>
      </pc:sldChg>
      <pc:sldChg chg="modSp">
        <pc:chgData name="Smørvik, Kjersti Hilden" userId="S::kjersti.hilden.smorvik@nav.no::a5d54ae6-d5ad-4af5-bde1-ea7acc37780a" providerId="AD" clId="Web-{4664C953-2199-490E-B012-DC5E2F4F1EF6}" dt="2020-05-28T08:53:06.445" v="60" actId="20577"/>
        <pc:sldMkLst>
          <pc:docMk/>
          <pc:sldMk cId="3783284558" sldId="1773"/>
        </pc:sldMkLst>
        <pc:spChg chg="mod">
          <ac:chgData name="Smørvik, Kjersti Hilden" userId="S::kjersti.hilden.smorvik@nav.no::a5d54ae6-d5ad-4af5-bde1-ea7acc37780a" providerId="AD" clId="Web-{4664C953-2199-490E-B012-DC5E2F4F1EF6}" dt="2020-05-28T08:52:34.601" v="5" actId="20577"/>
          <ac:spMkLst>
            <pc:docMk/>
            <pc:sldMk cId="3783284558" sldId="1773"/>
            <ac:spMk id="3" creationId="{76F958E9-E74D-4812-A57B-85AF5FD56E44}"/>
          </ac:spMkLst>
        </pc:spChg>
        <pc:spChg chg="mod">
          <ac:chgData name="Smørvik, Kjersti Hilden" userId="S::kjersti.hilden.smorvik@nav.no::a5d54ae6-d5ad-4af5-bde1-ea7acc37780a" providerId="AD" clId="Web-{4664C953-2199-490E-B012-DC5E2F4F1EF6}" dt="2020-05-28T08:53:06.445" v="60" actId="20577"/>
          <ac:spMkLst>
            <pc:docMk/>
            <pc:sldMk cId="3783284558" sldId="1773"/>
            <ac:spMk id="4" creationId="{1339D414-3A56-40C3-BC25-BBD7CE711230}"/>
          </ac:spMkLst>
        </pc:spChg>
      </pc:sldChg>
    </pc:docChg>
  </pc:docChgLst>
  <pc:docChgLst>
    <pc:chgData name="Dubinina, Elena" userId="f0759dbc-cb5e-456e-9fd0-20a017e2a01b" providerId="ADAL" clId="{D38956E7-6679-4712-AE30-13DA8B6854C3}"/>
    <pc:docChg chg="custSel modSld">
      <pc:chgData name="Dubinina, Elena" userId="f0759dbc-cb5e-456e-9fd0-20a017e2a01b" providerId="ADAL" clId="{D38956E7-6679-4712-AE30-13DA8B6854C3}" dt="2022-09-12T07:33:28.618" v="68" actId="20577"/>
      <pc:docMkLst>
        <pc:docMk/>
      </pc:docMkLst>
      <pc:sldChg chg="modSp mod">
        <pc:chgData name="Dubinina, Elena" userId="f0759dbc-cb5e-456e-9fd0-20a017e2a01b" providerId="ADAL" clId="{D38956E7-6679-4712-AE30-13DA8B6854C3}" dt="2022-09-12T07:33:28.618" v="68" actId="20577"/>
        <pc:sldMkLst>
          <pc:docMk/>
          <pc:sldMk cId="2568551240" sldId="447"/>
        </pc:sldMkLst>
        <pc:graphicFrameChg chg="modGraphic">
          <ac:chgData name="Dubinina, Elena" userId="f0759dbc-cb5e-456e-9fd0-20a017e2a01b" providerId="ADAL" clId="{D38956E7-6679-4712-AE30-13DA8B6854C3}" dt="2022-09-12T07:33:28.618" v="68" actId="20577"/>
          <ac:graphicFrameMkLst>
            <pc:docMk/>
            <pc:sldMk cId="2568551240" sldId="447"/>
            <ac:graphicFrameMk id="4" creationId="{00000000-0000-0000-0000-000000000000}"/>
          </ac:graphicFrameMkLst>
        </pc:graphicFrameChg>
        <pc:graphicFrameChg chg="modGraphic">
          <ac:chgData name="Dubinina, Elena" userId="f0759dbc-cb5e-456e-9fd0-20a017e2a01b" providerId="ADAL" clId="{D38956E7-6679-4712-AE30-13DA8B6854C3}" dt="2022-09-12T07:32:58.311" v="61" actId="313"/>
          <ac:graphicFrameMkLst>
            <pc:docMk/>
            <pc:sldMk cId="2568551240" sldId="447"/>
            <ac:graphicFrameMk id="9" creationId="{00000000-0000-0000-0000-000000000000}"/>
          </ac:graphicFrameMkLst>
        </pc:graphicFrameChg>
      </pc:sldChg>
      <pc:sldChg chg="modSp mod">
        <pc:chgData name="Dubinina, Elena" userId="f0759dbc-cb5e-456e-9fd0-20a017e2a01b" providerId="ADAL" clId="{D38956E7-6679-4712-AE30-13DA8B6854C3}" dt="2022-03-23T11:55:43.509" v="0" actId="1076"/>
        <pc:sldMkLst>
          <pc:docMk/>
          <pc:sldMk cId="4183010934" sldId="1707"/>
        </pc:sldMkLst>
        <pc:picChg chg="mod">
          <ac:chgData name="Dubinina, Elena" userId="f0759dbc-cb5e-456e-9fd0-20a017e2a01b" providerId="ADAL" clId="{D38956E7-6679-4712-AE30-13DA8B6854C3}" dt="2022-03-23T11:55:43.509" v="0" actId="1076"/>
          <ac:picMkLst>
            <pc:docMk/>
            <pc:sldMk cId="4183010934" sldId="1707"/>
            <ac:picMk id="14" creationId="{656614FB-7CD9-4F0B-86EE-2D6D0CBE11B1}"/>
          </ac:picMkLst>
        </pc:picChg>
      </pc:sldChg>
      <pc:sldChg chg="modSp mod">
        <pc:chgData name="Dubinina, Elena" userId="f0759dbc-cb5e-456e-9fd0-20a017e2a01b" providerId="ADAL" clId="{D38956E7-6679-4712-AE30-13DA8B6854C3}" dt="2022-09-12T07:33:07.415" v="65" actId="313"/>
        <pc:sldMkLst>
          <pc:docMk/>
          <pc:sldMk cId="2590031038" sldId="1757"/>
        </pc:sldMkLst>
        <pc:spChg chg="mod">
          <ac:chgData name="Dubinina, Elena" userId="f0759dbc-cb5e-456e-9fd0-20a017e2a01b" providerId="ADAL" clId="{D38956E7-6679-4712-AE30-13DA8B6854C3}" dt="2022-09-12T07:33:03.651" v="64" actId="313"/>
          <ac:spMkLst>
            <pc:docMk/>
            <pc:sldMk cId="2590031038" sldId="1757"/>
            <ac:spMk id="3" creationId="{C8072775-9E1E-4587-A17E-01CAADF6EC4C}"/>
          </ac:spMkLst>
        </pc:spChg>
        <pc:spChg chg="mod">
          <ac:chgData name="Dubinina, Elena" userId="f0759dbc-cb5e-456e-9fd0-20a017e2a01b" providerId="ADAL" clId="{D38956E7-6679-4712-AE30-13DA8B6854C3}" dt="2022-09-12T07:33:07.415" v="65" actId="313"/>
          <ac:spMkLst>
            <pc:docMk/>
            <pc:sldMk cId="2590031038" sldId="1757"/>
            <ac:spMk id="13" creationId="{387822E3-944E-4B2D-9DC4-22F56C8FAF0C}"/>
          </ac:spMkLst>
        </pc:spChg>
      </pc:sldChg>
      <pc:sldChg chg="modSp mod">
        <pc:chgData name="Dubinina, Elena" userId="f0759dbc-cb5e-456e-9fd0-20a017e2a01b" providerId="ADAL" clId="{D38956E7-6679-4712-AE30-13DA8B6854C3}" dt="2022-09-12T07:33:19.436" v="67" actId="313"/>
        <pc:sldMkLst>
          <pc:docMk/>
          <pc:sldMk cId="4286778560" sldId="1761"/>
        </pc:sldMkLst>
        <pc:spChg chg="mod">
          <ac:chgData name="Dubinina, Elena" userId="f0759dbc-cb5e-456e-9fd0-20a017e2a01b" providerId="ADAL" clId="{D38956E7-6679-4712-AE30-13DA8B6854C3}" dt="2022-09-12T07:33:19.436" v="67" actId="313"/>
          <ac:spMkLst>
            <pc:docMk/>
            <pc:sldMk cId="4286778560" sldId="1761"/>
            <ac:spMk id="9" creationId="{F78684E2-F4FD-42D2-AF4F-74BC17269073}"/>
          </ac:spMkLst>
        </pc:spChg>
      </pc:sldChg>
      <pc:sldChg chg="modNotesTx">
        <pc:chgData name="Dubinina, Elena" userId="f0759dbc-cb5e-456e-9fd0-20a017e2a01b" providerId="ADAL" clId="{D38956E7-6679-4712-AE30-13DA8B6854C3}" dt="2022-09-12T07:33:16.012" v="66" actId="313"/>
        <pc:sldMkLst>
          <pc:docMk/>
          <pc:sldMk cId="921536478" sldId="1763"/>
        </pc:sldMkLst>
      </pc:sldChg>
      <pc:sldChg chg="modSp mod">
        <pc:chgData name="Dubinina, Elena" userId="f0759dbc-cb5e-456e-9fd0-20a017e2a01b" providerId="ADAL" clId="{D38956E7-6679-4712-AE30-13DA8B6854C3}" dt="2022-09-12T07:33:02.054" v="63" actId="313"/>
        <pc:sldMkLst>
          <pc:docMk/>
          <pc:sldMk cId="1567773546" sldId="1765"/>
        </pc:sldMkLst>
        <pc:spChg chg="mod">
          <ac:chgData name="Dubinina, Elena" userId="f0759dbc-cb5e-456e-9fd0-20a017e2a01b" providerId="ADAL" clId="{D38956E7-6679-4712-AE30-13DA8B6854C3}" dt="2022-09-12T07:33:02.054" v="63" actId="313"/>
          <ac:spMkLst>
            <pc:docMk/>
            <pc:sldMk cId="1567773546" sldId="1765"/>
            <ac:spMk id="2" creationId="{CB09D9E7-9EA0-4505-8302-A61B7865D53F}"/>
          </ac:spMkLst>
        </pc:spChg>
      </pc:sldChg>
    </pc:docChg>
  </pc:docChgLst>
  <pc:docChgLst>
    <pc:chgData name="Dubinina, Elena" userId="S::elena.dubinina@nav.no::f0759dbc-cb5e-456e-9fd0-20a017e2a01b" providerId="AD" clId="Web-{FA800F0E-F046-432A-BF3D-1B3D6E0F413F}"/>
    <pc:docChg chg="modSld">
      <pc:chgData name="Dubinina, Elena" userId="S::elena.dubinina@nav.no::f0759dbc-cb5e-456e-9fd0-20a017e2a01b" providerId="AD" clId="Web-{FA800F0E-F046-432A-BF3D-1B3D6E0F413F}" dt="2021-05-14T11:21:56.592" v="141"/>
      <pc:docMkLst>
        <pc:docMk/>
      </pc:docMkLst>
      <pc:sldChg chg="modSp">
        <pc:chgData name="Dubinina, Elena" userId="S::elena.dubinina@nav.no::f0759dbc-cb5e-456e-9fd0-20a017e2a01b" providerId="AD" clId="Web-{FA800F0E-F046-432A-BF3D-1B3D6E0F413F}" dt="2021-05-14T11:21:56.592" v="141"/>
        <pc:sldMkLst>
          <pc:docMk/>
          <pc:sldMk cId="2568551240" sldId="447"/>
        </pc:sldMkLst>
        <pc:graphicFrameChg chg="mod modGraphic">
          <ac:chgData name="Dubinina, Elena" userId="S::elena.dubinina@nav.no::f0759dbc-cb5e-456e-9fd0-20a017e2a01b" providerId="AD" clId="Web-{FA800F0E-F046-432A-BF3D-1B3D6E0F413F}" dt="2021-05-14T11:21:56.592" v="141"/>
          <ac:graphicFrameMkLst>
            <pc:docMk/>
            <pc:sldMk cId="2568551240" sldId="447"/>
            <ac:graphicFrameMk id="4" creationId="{00000000-0000-0000-0000-000000000000}"/>
          </ac:graphicFrameMkLst>
        </pc:graphicFrameChg>
      </pc:sldChg>
      <pc:sldChg chg="modSp">
        <pc:chgData name="Dubinina, Elena" userId="S::elena.dubinina@nav.no::f0759dbc-cb5e-456e-9fd0-20a017e2a01b" providerId="AD" clId="Web-{FA800F0E-F046-432A-BF3D-1B3D6E0F413F}" dt="2021-05-14T11:21:36.060" v="97" actId="20577"/>
        <pc:sldMkLst>
          <pc:docMk/>
          <pc:sldMk cId="4286778560" sldId="1761"/>
        </pc:sldMkLst>
        <pc:spChg chg="mod">
          <ac:chgData name="Dubinina, Elena" userId="S::elena.dubinina@nav.no::f0759dbc-cb5e-456e-9fd0-20a017e2a01b" providerId="AD" clId="Web-{FA800F0E-F046-432A-BF3D-1B3D6E0F413F}" dt="2021-05-14T11:21:36.060" v="97" actId="20577"/>
          <ac:spMkLst>
            <pc:docMk/>
            <pc:sldMk cId="4286778560" sldId="1761"/>
            <ac:spMk id="9" creationId="{F78684E2-F4FD-42D2-AF4F-74BC17269073}"/>
          </ac:spMkLst>
        </pc:spChg>
      </pc:sldChg>
    </pc:docChg>
  </pc:docChgLst>
  <pc:docChgLst>
    <pc:chgData name="Dubinina, Elena" userId="f0759dbc-cb5e-456e-9fd0-20a017e2a01b" providerId="ADAL" clId="{31FE05F3-C35F-499E-A288-1DA2AF45BA28}"/>
    <pc:docChg chg="undo redo custSel addSld delSld modSld">
      <pc:chgData name="Dubinina, Elena" userId="f0759dbc-cb5e-456e-9fd0-20a017e2a01b" providerId="ADAL" clId="{31FE05F3-C35F-499E-A288-1DA2AF45BA28}" dt="2024-07-09T10:13:11.176" v="808" actId="1076"/>
      <pc:docMkLst>
        <pc:docMk/>
      </pc:docMkLst>
      <pc:sldChg chg="addSp delSp modSp mod">
        <pc:chgData name="Dubinina, Elena" userId="f0759dbc-cb5e-456e-9fd0-20a017e2a01b" providerId="ADAL" clId="{31FE05F3-C35F-499E-A288-1DA2AF45BA28}" dt="2024-07-08T12:58:09.708" v="60" actId="20577"/>
        <pc:sldMkLst>
          <pc:docMk/>
          <pc:sldMk cId="2568551240" sldId="447"/>
        </pc:sldMkLst>
        <pc:graphicFrameChg chg="mod modGraphic">
          <ac:chgData name="Dubinina, Elena" userId="f0759dbc-cb5e-456e-9fd0-20a017e2a01b" providerId="ADAL" clId="{31FE05F3-C35F-499E-A288-1DA2AF45BA28}" dt="2024-07-08T12:58:09.708" v="60" actId="20577"/>
          <ac:graphicFrameMkLst>
            <pc:docMk/>
            <pc:sldMk cId="2568551240" sldId="447"/>
            <ac:graphicFrameMk id="4" creationId="{00000000-0000-0000-0000-000000000000}"/>
          </ac:graphicFrameMkLst>
        </pc:graphicFrameChg>
        <pc:picChg chg="add del">
          <ac:chgData name="Dubinina, Elena" userId="f0759dbc-cb5e-456e-9fd0-20a017e2a01b" providerId="ADAL" clId="{31FE05F3-C35F-499E-A288-1DA2AF45BA28}" dt="2024-07-08T12:55:23.718" v="1" actId="478"/>
          <ac:picMkLst>
            <pc:docMk/>
            <pc:sldMk cId="2568551240" sldId="447"/>
            <ac:picMk id="5" creationId="{3B8ED6E4-1DA3-ECE7-32CE-1B9AFEF188F9}"/>
          </ac:picMkLst>
        </pc:picChg>
      </pc:sldChg>
      <pc:sldChg chg="modSp mod">
        <pc:chgData name="Dubinina, Elena" userId="f0759dbc-cb5e-456e-9fd0-20a017e2a01b" providerId="ADAL" clId="{31FE05F3-C35F-499E-A288-1DA2AF45BA28}" dt="2024-07-08T13:20:32.602" v="573" actId="20577"/>
        <pc:sldMkLst>
          <pc:docMk/>
          <pc:sldMk cId="1077516275" sldId="462"/>
        </pc:sldMkLst>
        <pc:spChg chg="mod">
          <ac:chgData name="Dubinina, Elena" userId="f0759dbc-cb5e-456e-9fd0-20a017e2a01b" providerId="ADAL" clId="{31FE05F3-C35F-499E-A288-1DA2AF45BA28}" dt="2024-07-08T13:20:32.602" v="573" actId="20577"/>
          <ac:spMkLst>
            <pc:docMk/>
            <pc:sldMk cId="1077516275" sldId="462"/>
            <ac:spMk id="2" creationId="{F72BFD17-AA2C-4AF3-ABFA-A6C2CEDC3110}"/>
          </ac:spMkLst>
        </pc:spChg>
      </pc:sldChg>
      <pc:sldChg chg="modSp mod">
        <pc:chgData name="Dubinina, Elena" userId="f0759dbc-cb5e-456e-9fd0-20a017e2a01b" providerId="ADAL" clId="{31FE05F3-C35F-499E-A288-1DA2AF45BA28}" dt="2024-07-08T13:20:02.130" v="543" actId="20577"/>
        <pc:sldMkLst>
          <pc:docMk/>
          <pc:sldMk cId="3409979755" sldId="1719"/>
        </pc:sldMkLst>
        <pc:spChg chg="mod">
          <ac:chgData name="Dubinina, Elena" userId="f0759dbc-cb5e-456e-9fd0-20a017e2a01b" providerId="ADAL" clId="{31FE05F3-C35F-499E-A288-1DA2AF45BA28}" dt="2024-07-08T13:20:02.130" v="543" actId="20577"/>
          <ac:spMkLst>
            <pc:docMk/>
            <pc:sldMk cId="3409979755" sldId="1719"/>
            <ac:spMk id="2" creationId="{D5106E01-58D0-4B5B-8FAB-D5B4B9E85C1D}"/>
          </ac:spMkLst>
        </pc:spChg>
      </pc:sldChg>
      <pc:sldChg chg="modNotesTx">
        <pc:chgData name="Dubinina, Elena" userId="f0759dbc-cb5e-456e-9fd0-20a017e2a01b" providerId="ADAL" clId="{31FE05F3-C35F-499E-A288-1DA2AF45BA28}" dt="2024-07-08T13:19:29.846" v="538" actId="6549"/>
        <pc:sldMkLst>
          <pc:docMk/>
          <pc:sldMk cId="3162730346" sldId="1721"/>
        </pc:sldMkLst>
      </pc:sldChg>
      <pc:sldChg chg="modSp mod">
        <pc:chgData name="Dubinina, Elena" userId="f0759dbc-cb5e-456e-9fd0-20a017e2a01b" providerId="ADAL" clId="{31FE05F3-C35F-499E-A288-1DA2AF45BA28}" dt="2024-07-08T13:24:15.886" v="614" actId="20577"/>
        <pc:sldMkLst>
          <pc:docMk/>
          <pc:sldMk cId="2503731128" sldId="1724"/>
        </pc:sldMkLst>
        <pc:spChg chg="mod">
          <ac:chgData name="Dubinina, Elena" userId="f0759dbc-cb5e-456e-9fd0-20a017e2a01b" providerId="ADAL" clId="{31FE05F3-C35F-499E-A288-1DA2AF45BA28}" dt="2024-07-08T13:22:28.372" v="603" actId="20577"/>
          <ac:spMkLst>
            <pc:docMk/>
            <pc:sldMk cId="2503731128" sldId="1724"/>
            <ac:spMk id="4" creationId="{2BDE9E0B-9FA5-4E5E-AF35-DF7C43B9019D}"/>
          </ac:spMkLst>
        </pc:spChg>
        <pc:spChg chg="mod">
          <ac:chgData name="Dubinina, Elena" userId="f0759dbc-cb5e-456e-9fd0-20a017e2a01b" providerId="ADAL" clId="{31FE05F3-C35F-499E-A288-1DA2AF45BA28}" dt="2024-07-08T13:21:48.933" v="596" actId="20577"/>
          <ac:spMkLst>
            <pc:docMk/>
            <pc:sldMk cId="2503731128" sldId="1724"/>
            <ac:spMk id="5" creationId="{4B165813-F509-47AE-A67A-990699CAAF38}"/>
          </ac:spMkLst>
        </pc:spChg>
        <pc:spChg chg="mod">
          <ac:chgData name="Dubinina, Elena" userId="f0759dbc-cb5e-456e-9fd0-20a017e2a01b" providerId="ADAL" clId="{31FE05F3-C35F-499E-A288-1DA2AF45BA28}" dt="2024-07-08T13:24:15.886" v="614" actId="20577"/>
          <ac:spMkLst>
            <pc:docMk/>
            <pc:sldMk cId="2503731128" sldId="1724"/>
            <ac:spMk id="8" creationId="{41089CDC-B8E1-41DE-A272-41DAE7187E68}"/>
          </ac:spMkLst>
        </pc:spChg>
      </pc:sldChg>
      <pc:sldChg chg="modSp add del mod">
        <pc:chgData name="Dubinina, Elena" userId="f0759dbc-cb5e-456e-9fd0-20a017e2a01b" providerId="ADAL" clId="{31FE05F3-C35F-499E-A288-1DA2AF45BA28}" dt="2024-07-08T14:22:59.551" v="798" actId="47"/>
        <pc:sldMkLst>
          <pc:docMk/>
          <pc:sldMk cId="2590031038" sldId="1757"/>
        </pc:sldMkLst>
        <pc:spChg chg="mod">
          <ac:chgData name="Dubinina, Elena" userId="f0759dbc-cb5e-456e-9fd0-20a017e2a01b" providerId="ADAL" clId="{31FE05F3-C35F-499E-A288-1DA2AF45BA28}" dt="2024-07-08T13:15:41.122" v="462" actId="20577"/>
          <ac:spMkLst>
            <pc:docMk/>
            <pc:sldMk cId="2590031038" sldId="1757"/>
            <ac:spMk id="3" creationId="{C8072775-9E1E-4587-A17E-01CAADF6EC4C}"/>
          </ac:spMkLst>
        </pc:spChg>
        <pc:spChg chg="mod">
          <ac:chgData name="Dubinina, Elena" userId="f0759dbc-cb5e-456e-9fd0-20a017e2a01b" providerId="ADAL" clId="{31FE05F3-C35F-499E-A288-1DA2AF45BA28}" dt="2024-07-08T14:18:37.660" v="641" actId="1076"/>
          <ac:spMkLst>
            <pc:docMk/>
            <pc:sldMk cId="2590031038" sldId="1757"/>
            <ac:spMk id="5" creationId="{46F3F18D-28D7-486B-BC4B-6B8022DFEE74}"/>
          </ac:spMkLst>
        </pc:spChg>
        <pc:spChg chg="mod">
          <ac:chgData name="Dubinina, Elena" userId="f0759dbc-cb5e-456e-9fd0-20a017e2a01b" providerId="ADAL" clId="{31FE05F3-C35F-499E-A288-1DA2AF45BA28}" dt="2024-07-08T14:18:37.660" v="641" actId="1076"/>
          <ac:spMkLst>
            <pc:docMk/>
            <pc:sldMk cId="2590031038" sldId="1757"/>
            <ac:spMk id="6" creationId="{EE2714BD-053D-435A-823B-0B54742E9C87}"/>
          </ac:spMkLst>
        </pc:spChg>
        <pc:spChg chg="mod">
          <ac:chgData name="Dubinina, Elena" userId="f0759dbc-cb5e-456e-9fd0-20a017e2a01b" providerId="ADAL" clId="{31FE05F3-C35F-499E-A288-1DA2AF45BA28}" dt="2024-07-08T13:16:09.323" v="518" actId="20577"/>
          <ac:spMkLst>
            <pc:docMk/>
            <pc:sldMk cId="2590031038" sldId="1757"/>
            <ac:spMk id="13" creationId="{387822E3-944E-4B2D-9DC4-22F56C8FAF0C}"/>
          </ac:spMkLst>
        </pc:spChg>
        <pc:picChg chg="mod">
          <ac:chgData name="Dubinina, Elena" userId="f0759dbc-cb5e-456e-9fd0-20a017e2a01b" providerId="ADAL" clId="{31FE05F3-C35F-499E-A288-1DA2AF45BA28}" dt="2024-07-08T14:18:37.660" v="641" actId="1076"/>
          <ac:picMkLst>
            <pc:docMk/>
            <pc:sldMk cId="2590031038" sldId="1757"/>
            <ac:picMk id="7" creationId="{FED7A2C3-2BE3-4F70-8B19-F216EF5AE7AA}"/>
          </ac:picMkLst>
        </pc:picChg>
      </pc:sldChg>
      <pc:sldChg chg="addSp delSp modSp mod">
        <pc:chgData name="Dubinina, Elena" userId="f0759dbc-cb5e-456e-9fd0-20a017e2a01b" providerId="ADAL" clId="{31FE05F3-C35F-499E-A288-1DA2AF45BA28}" dt="2024-07-09T10:13:11.176" v="808" actId="1076"/>
        <pc:sldMkLst>
          <pc:docMk/>
          <pc:sldMk cId="2800838279" sldId="1758"/>
        </pc:sldMkLst>
        <pc:spChg chg="add del mod">
          <ac:chgData name="Dubinina, Elena" userId="f0759dbc-cb5e-456e-9fd0-20a017e2a01b" providerId="ADAL" clId="{31FE05F3-C35F-499E-A288-1DA2AF45BA28}" dt="2024-07-08T14:19:28.134" v="650" actId="478"/>
          <ac:spMkLst>
            <pc:docMk/>
            <pc:sldMk cId="2800838279" sldId="1758"/>
            <ac:spMk id="2" creationId="{2FA316C4-7913-F5E4-566A-D9C9151E2D1F}"/>
          </ac:spMkLst>
        </pc:spChg>
        <pc:spChg chg="mod">
          <ac:chgData name="Dubinina, Elena" userId="f0759dbc-cb5e-456e-9fd0-20a017e2a01b" providerId="ADAL" clId="{31FE05F3-C35F-499E-A288-1DA2AF45BA28}" dt="2024-07-08T14:19:50.079" v="656" actId="1076"/>
          <ac:spMkLst>
            <pc:docMk/>
            <pc:sldMk cId="2800838279" sldId="1758"/>
            <ac:spMk id="3" creationId="{85E9A82F-8D44-4410-B7B2-73AD71957A09}"/>
          </ac:spMkLst>
        </pc:spChg>
        <pc:spChg chg="mod">
          <ac:chgData name="Dubinina, Elena" userId="f0759dbc-cb5e-456e-9fd0-20a017e2a01b" providerId="ADAL" clId="{31FE05F3-C35F-499E-A288-1DA2AF45BA28}" dt="2024-07-08T14:21:43.919" v="711" actId="1076"/>
          <ac:spMkLst>
            <pc:docMk/>
            <pc:sldMk cId="2800838279" sldId="1758"/>
            <ac:spMk id="4" creationId="{A3367EEB-F251-4830-BD7C-C1F539E2328B}"/>
          </ac:spMkLst>
        </pc:spChg>
        <pc:spChg chg="mod">
          <ac:chgData name="Dubinina, Elena" userId="f0759dbc-cb5e-456e-9fd0-20a017e2a01b" providerId="ADAL" clId="{31FE05F3-C35F-499E-A288-1DA2AF45BA28}" dt="2024-07-08T14:18:59.639" v="647" actId="27636"/>
          <ac:spMkLst>
            <pc:docMk/>
            <pc:sldMk cId="2800838279" sldId="1758"/>
            <ac:spMk id="5" creationId="{8000C847-3991-4F13-A3B5-0FA19955B4E5}"/>
          </ac:spMkLst>
        </pc:spChg>
        <pc:spChg chg="add del mod">
          <ac:chgData name="Dubinina, Elena" userId="f0759dbc-cb5e-456e-9fd0-20a017e2a01b" providerId="ADAL" clId="{31FE05F3-C35F-499E-A288-1DA2AF45BA28}" dt="2024-07-08T14:19:28.134" v="650" actId="478"/>
          <ac:spMkLst>
            <pc:docMk/>
            <pc:sldMk cId="2800838279" sldId="1758"/>
            <ac:spMk id="7" creationId="{189F6E9C-F6C3-1DED-161D-BF46B11A1E4E}"/>
          </ac:spMkLst>
        </pc:spChg>
        <pc:spChg chg="mod">
          <ac:chgData name="Dubinina, Elena" userId="f0759dbc-cb5e-456e-9fd0-20a017e2a01b" providerId="ADAL" clId="{31FE05F3-C35F-499E-A288-1DA2AF45BA28}" dt="2024-07-08T14:20:25.088" v="663" actId="14100"/>
          <ac:spMkLst>
            <pc:docMk/>
            <pc:sldMk cId="2800838279" sldId="1758"/>
            <ac:spMk id="10" creationId="{32CB500C-1126-47C0-A787-E8FFF62A426D}"/>
          </ac:spMkLst>
        </pc:spChg>
        <pc:spChg chg="mod">
          <ac:chgData name="Dubinina, Elena" userId="f0759dbc-cb5e-456e-9fd0-20a017e2a01b" providerId="ADAL" clId="{31FE05F3-C35F-499E-A288-1DA2AF45BA28}" dt="2024-07-08T14:20:30.603" v="664" actId="1076"/>
          <ac:spMkLst>
            <pc:docMk/>
            <pc:sldMk cId="2800838279" sldId="1758"/>
            <ac:spMk id="17" creationId="{B44F5214-00DB-41B1-B173-9BEEE9C235F9}"/>
          </ac:spMkLst>
        </pc:spChg>
        <pc:spChg chg="mod">
          <ac:chgData name="Dubinina, Elena" userId="f0759dbc-cb5e-456e-9fd0-20a017e2a01b" providerId="ADAL" clId="{31FE05F3-C35F-499E-A288-1DA2AF45BA28}" dt="2024-07-08T14:19:54.509" v="657" actId="1076"/>
          <ac:spMkLst>
            <pc:docMk/>
            <pc:sldMk cId="2800838279" sldId="1758"/>
            <ac:spMk id="18" creationId="{ADD904D4-D7FA-4847-A70B-EFC25F1CCA06}"/>
          </ac:spMkLst>
        </pc:spChg>
        <pc:spChg chg="mod">
          <ac:chgData name="Dubinina, Elena" userId="f0759dbc-cb5e-456e-9fd0-20a017e2a01b" providerId="ADAL" clId="{31FE05F3-C35F-499E-A288-1DA2AF45BA28}" dt="2024-07-08T14:19:54.509" v="657" actId="1076"/>
          <ac:spMkLst>
            <pc:docMk/>
            <pc:sldMk cId="2800838279" sldId="1758"/>
            <ac:spMk id="20" creationId="{5F787FCE-D771-471F-9ECF-595EE6E0A5E0}"/>
          </ac:spMkLst>
        </pc:spChg>
        <pc:spChg chg="add mod">
          <ac:chgData name="Dubinina, Elena" userId="f0759dbc-cb5e-456e-9fd0-20a017e2a01b" providerId="ADAL" clId="{31FE05F3-C35F-499E-A288-1DA2AF45BA28}" dt="2024-07-09T10:12:43.946" v="799" actId="6549"/>
          <ac:spMkLst>
            <pc:docMk/>
            <pc:sldMk cId="2800838279" sldId="1758"/>
            <ac:spMk id="21" creationId="{C7E224BB-C79F-38CC-2A60-FDFB8ABA0346}"/>
          </ac:spMkLst>
        </pc:spChg>
        <pc:spChg chg="add del mod">
          <ac:chgData name="Dubinina, Elena" userId="f0759dbc-cb5e-456e-9fd0-20a017e2a01b" providerId="ADAL" clId="{31FE05F3-C35F-499E-A288-1DA2AF45BA28}" dt="2024-07-08T14:20:48.200" v="669" actId="478"/>
          <ac:spMkLst>
            <pc:docMk/>
            <pc:sldMk cId="2800838279" sldId="1758"/>
            <ac:spMk id="27" creationId="{ABEB2428-8FF7-B115-7A93-EC5E1BF20547}"/>
          </ac:spMkLst>
        </pc:spChg>
        <pc:spChg chg="add mod">
          <ac:chgData name="Dubinina, Elena" userId="f0759dbc-cb5e-456e-9fd0-20a017e2a01b" providerId="ADAL" clId="{31FE05F3-C35F-499E-A288-1DA2AF45BA28}" dt="2024-07-09T10:13:11.176" v="808" actId="1076"/>
          <ac:spMkLst>
            <pc:docMk/>
            <pc:sldMk cId="2800838279" sldId="1758"/>
            <ac:spMk id="29" creationId="{5EB987A0-D490-CF1D-748E-8BC56DE1C612}"/>
          </ac:spMkLst>
        </pc:spChg>
        <pc:spChg chg="add mod">
          <ac:chgData name="Dubinina, Elena" userId="f0759dbc-cb5e-456e-9fd0-20a017e2a01b" providerId="ADAL" clId="{31FE05F3-C35F-499E-A288-1DA2AF45BA28}" dt="2024-07-08T14:22:48.674" v="795" actId="1076"/>
          <ac:spMkLst>
            <pc:docMk/>
            <pc:sldMk cId="2800838279" sldId="1758"/>
            <ac:spMk id="30" creationId="{4F0360B4-C30A-58B3-6E4A-D8D8614EEEBF}"/>
          </ac:spMkLst>
        </pc:spChg>
        <pc:picChg chg="mod">
          <ac:chgData name="Dubinina, Elena" userId="f0759dbc-cb5e-456e-9fd0-20a017e2a01b" providerId="ADAL" clId="{31FE05F3-C35F-499E-A288-1DA2AF45BA28}" dt="2024-07-08T14:21:43.919" v="711" actId="1076"/>
          <ac:picMkLst>
            <pc:docMk/>
            <pc:sldMk cId="2800838279" sldId="1758"/>
            <ac:picMk id="6" creationId="{171DADE9-8CA7-4C4F-A3C1-A04ED5A2CF44}"/>
          </ac:picMkLst>
        </pc:picChg>
        <pc:picChg chg="add del mod">
          <ac:chgData name="Dubinina, Elena" userId="f0759dbc-cb5e-456e-9fd0-20a017e2a01b" providerId="ADAL" clId="{31FE05F3-C35F-499E-A288-1DA2AF45BA28}" dt="2024-07-08T14:19:28.134" v="650" actId="478"/>
          <ac:picMkLst>
            <pc:docMk/>
            <pc:sldMk cId="2800838279" sldId="1758"/>
            <ac:picMk id="8" creationId="{B7AAB741-C604-77B7-61D6-77974D0FCC68}"/>
          </ac:picMkLst>
        </pc:picChg>
        <pc:picChg chg="mod">
          <ac:chgData name="Dubinina, Elena" userId="f0759dbc-cb5e-456e-9fd0-20a017e2a01b" providerId="ADAL" clId="{31FE05F3-C35F-499E-A288-1DA2AF45BA28}" dt="2024-07-08T14:20:30.603" v="664" actId="1076"/>
          <ac:picMkLst>
            <pc:docMk/>
            <pc:sldMk cId="2800838279" sldId="1758"/>
            <ac:picMk id="11" creationId="{0FBEE550-AD1B-49CB-992A-2ED02D549E94}"/>
          </ac:picMkLst>
        </pc:picChg>
        <pc:picChg chg="mod">
          <ac:chgData name="Dubinina, Elena" userId="f0759dbc-cb5e-456e-9fd0-20a017e2a01b" providerId="ADAL" clId="{31FE05F3-C35F-499E-A288-1DA2AF45BA28}" dt="2024-07-08T14:20:30.603" v="664" actId="1076"/>
          <ac:picMkLst>
            <pc:docMk/>
            <pc:sldMk cId="2800838279" sldId="1758"/>
            <ac:picMk id="12" creationId="{1F43DB34-3734-4E63-9CAC-ED3B6907BC99}"/>
          </ac:picMkLst>
        </pc:picChg>
        <pc:picChg chg="mod">
          <ac:chgData name="Dubinina, Elena" userId="f0759dbc-cb5e-456e-9fd0-20a017e2a01b" providerId="ADAL" clId="{31FE05F3-C35F-499E-A288-1DA2AF45BA28}" dt="2024-07-08T14:19:54.509" v="657" actId="1076"/>
          <ac:picMkLst>
            <pc:docMk/>
            <pc:sldMk cId="2800838279" sldId="1758"/>
            <ac:picMk id="22" creationId="{706FAA60-8C3E-4DD5-B77C-C8836FC8C93C}"/>
          </ac:picMkLst>
        </pc:picChg>
        <pc:picChg chg="add mod">
          <ac:chgData name="Dubinina, Elena" userId="f0759dbc-cb5e-456e-9fd0-20a017e2a01b" providerId="ADAL" clId="{31FE05F3-C35F-499E-A288-1DA2AF45BA28}" dt="2024-07-08T14:21:32.658" v="710" actId="1076"/>
          <ac:picMkLst>
            <pc:docMk/>
            <pc:sldMk cId="2800838279" sldId="1758"/>
            <ac:picMk id="23" creationId="{2727BA84-BB37-E094-2249-FF38C71F183D}"/>
          </ac:picMkLst>
        </pc:picChg>
        <pc:picChg chg="add del mod">
          <ac:chgData name="Dubinina, Elena" userId="f0759dbc-cb5e-456e-9fd0-20a017e2a01b" providerId="ADAL" clId="{31FE05F3-C35F-499E-A288-1DA2AF45BA28}" dt="2024-07-08T14:20:45.710" v="667" actId="478"/>
          <ac:picMkLst>
            <pc:docMk/>
            <pc:sldMk cId="2800838279" sldId="1758"/>
            <ac:picMk id="28" creationId="{804B10D9-3D80-6660-BAE3-470195ACA106}"/>
          </ac:picMkLst>
        </pc:picChg>
        <pc:cxnChg chg="mod">
          <ac:chgData name="Dubinina, Elena" userId="f0759dbc-cb5e-456e-9fd0-20a017e2a01b" providerId="ADAL" clId="{31FE05F3-C35F-499E-A288-1DA2AF45BA28}" dt="2024-07-08T14:20:25.088" v="663" actId="14100"/>
          <ac:cxnSpMkLst>
            <pc:docMk/>
            <pc:sldMk cId="2800838279" sldId="1758"/>
            <ac:cxnSpMk id="9" creationId="{CF97CFDC-58A2-417C-9752-C5B0933F9790}"/>
          </ac:cxnSpMkLst>
        </pc:cxnChg>
        <pc:cxnChg chg="mod">
          <ac:chgData name="Dubinina, Elena" userId="f0759dbc-cb5e-456e-9fd0-20a017e2a01b" providerId="ADAL" clId="{31FE05F3-C35F-499E-A288-1DA2AF45BA28}" dt="2024-07-08T14:18:59.618" v="646" actId="14100"/>
          <ac:cxnSpMkLst>
            <pc:docMk/>
            <pc:sldMk cId="2800838279" sldId="1758"/>
            <ac:cxnSpMk id="13" creationId="{F2EB6842-F4B8-464B-8BDF-89C7BBEF7163}"/>
          </ac:cxnSpMkLst>
        </pc:cxnChg>
        <pc:cxnChg chg="add mod">
          <ac:chgData name="Dubinina, Elena" userId="f0759dbc-cb5e-456e-9fd0-20a017e2a01b" providerId="ADAL" clId="{31FE05F3-C35F-499E-A288-1DA2AF45BA28}" dt="2024-07-08T14:20:54.856" v="671" actId="1076"/>
          <ac:cxnSpMkLst>
            <pc:docMk/>
            <pc:sldMk cId="2800838279" sldId="1758"/>
            <ac:cxnSpMk id="16" creationId="{41BF1222-6558-8515-B320-11E37A3BC291}"/>
          </ac:cxnSpMkLst>
        </pc:cxnChg>
        <pc:cxnChg chg="mod">
          <ac:chgData name="Dubinina, Elena" userId="f0759dbc-cb5e-456e-9fd0-20a017e2a01b" providerId="ADAL" clId="{31FE05F3-C35F-499E-A288-1DA2AF45BA28}" dt="2024-07-08T14:19:54.509" v="657" actId="1076"/>
          <ac:cxnSpMkLst>
            <pc:docMk/>
            <pc:sldMk cId="2800838279" sldId="1758"/>
            <ac:cxnSpMk id="19" creationId="{C13B56DE-BE2D-4E6A-8BD0-8C668B869CBC}"/>
          </ac:cxnSpMkLst>
        </pc:cxnChg>
        <pc:cxnChg chg="add del mod">
          <ac:chgData name="Dubinina, Elena" userId="f0759dbc-cb5e-456e-9fd0-20a017e2a01b" providerId="ADAL" clId="{31FE05F3-C35F-499E-A288-1DA2AF45BA28}" dt="2024-07-08T14:20:49.002" v="670" actId="478"/>
          <ac:cxnSpMkLst>
            <pc:docMk/>
            <pc:sldMk cId="2800838279" sldId="1758"/>
            <ac:cxnSpMk id="26" creationId="{06A2B725-5A31-E7F0-E797-74BD475F91B5}"/>
          </ac:cxnSpMkLst>
        </pc:cxnChg>
      </pc:sldChg>
      <pc:sldChg chg="modNotesTx">
        <pc:chgData name="Dubinina, Elena" userId="f0759dbc-cb5e-456e-9fd0-20a017e2a01b" providerId="ADAL" clId="{31FE05F3-C35F-499E-A288-1DA2AF45BA28}" dt="2024-07-08T14:17:15.516" v="639" actId="6549"/>
        <pc:sldMkLst>
          <pc:docMk/>
          <pc:sldMk cId="4286778560" sldId="1761"/>
        </pc:sldMkLst>
      </pc:sldChg>
      <pc:sldChg chg="modSp mod">
        <pc:chgData name="Dubinina, Elena" userId="f0759dbc-cb5e-456e-9fd0-20a017e2a01b" providerId="ADAL" clId="{31FE05F3-C35F-499E-A288-1DA2AF45BA28}" dt="2024-07-08T13:24:28.547" v="616" actId="20577"/>
        <pc:sldMkLst>
          <pc:docMk/>
          <pc:sldMk cId="2891555307" sldId="1764"/>
        </pc:sldMkLst>
        <pc:spChg chg="mod">
          <ac:chgData name="Dubinina, Elena" userId="f0759dbc-cb5e-456e-9fd0-20a017e2a01b" providerId="ADAL" clId="{31FE05F3-C35F-499E-A288-1DA2AF45BA28}" dt="2024-07-08T13:24:28.547" v="616" actId="20577"/>
          <ac:spMkLst>
            <pc:docMk/>
            <pc:sldMk cId="2891555307" sldId="1764"/>
            <ac:spMk id="5" creationId="{81F45182-91CE-42A3-B69F-A9F05CBB388A}"/>
          </ac:spMkLst>
        </pc:spChg>
        <pc:spChg chg="mod">
          <ac:chgData name="Dubinina, Elena" userId="f0759dbc-cb5e-456e-9fd0-20a017e2a01b" providerId="ADAL" clId="{31FE05F3-C35F-499E-A288-1DA2AF45BA28}" dt="2024-07-08T13:24:25.676" v="615" actId="20577"/>
          <ac:spMkLst>
            <pc:docMk/>
            <pc:sldMk cId="2891555307" sldId="1764"/>
            <ac:spMk id="7" creationId="{9430A9AE-671A-4005-89BA-9CEFD00AF225}"/>
          </ac:spMkLst>
        </pc:spChg>
      </pc:sldChg>
      <pc:sldChg chg="modSp mod">
        <pc:chgData name="Dubinina, Elena" userId="f0759dbc-cb5e-456e-9fd0-20a017e2a01b" providerId="ADAL" clId="{31FE05F3-C35F-499E-A288-1DA2AF45BA28}" dt="2024-07-08T13:07:55.982" v="284" actId="27636"/>
        <pc:sldMkLst>
          <pc:docMk/>
          <pc:sldMk cId="1567773546" sldId="1765"/>
        </pc:sldMkLst>
        <pc:spChg chg="mod">
          <ac:chgData name="Dubinina, Elena" userId="f0759dbc-cb5e-456e-9fd0-20a017e2a01b" providerId="ADAL" clId="{31FE05F3-C35F-499E-A288-1DA2AF45BA28}" dt="2024-07-08T13:07:55.982" v="284" actId="27636"/>
          <ac:spMkLst>
            <pc:docMk/>
            <pc:sldMk cId="1567773546" sldId="1765"/>
            <ac:spMk id="2" creationId="{CB09D9E7-9EA0-4505-8302-A61B7865D53F}"/>
          </ac:spMkLst>
        </pc:spChg>
      </pc:sldChg>
      <pc:sldChg chg="modSp mod">
        <pc:chgData name="Dubinina, Elena" userId="f0759dbc-cb5e-456e-9fd0-20a017e2a01b" providerId="ADAL" clId="{31FE05F3-C35F-499E-A288-1DA2AF45BA28}" dt="2024-07-08T14:18:15.412" v="640" actId="3626"/>
        <pc:sldMkLst>
          <pc:docMk/>
          <pc:sldMk cId="3783284558" sldId="1773"/>
        </pc:sldMkLst>
        <pc:spChg chg="mod">
          <ac:chgData name="Dubinina, Elena" userId="f0759dbc-cb5e-456e-9fd0-20a017e2a01b" providerId="ADAL" clId="{31FE05F3-C35F-499E-A288-1DA2AF45BA28}" dt="2024-07-08T14:18:15.412" v="640" actId="3626"/>
          <ac:spMkLst>
            <pc:docMk/>
            <pc:sldMk cId="3783284558" sldId="1773"/>
            <ac:spMk id="4" creationId="{1339D414-3A56-40C3-BC25-BBD7CE711230}"/>
          </ac:spMkLst>
        </pc:spChg>
      </pc:sldChg>
      <pc:sldChg chg="modSp mod">
        <pc:chgData name="Dubinina, Elena" userId="f0759dbc-cb5e-456e-9fd0-20a017e2a01b" providerId="ADAL" clId="{31FE05F3-C35F-499E-A288-1DA2AF45BA28}" dt="2024-07-08T13:27:47.820" v="638" actId="20577"/>
        <pc:sldMkLst>
          <pc:docMk/>
          <pc:sldMk cId="623557555" sldId="1774"/>
        </pc:sldMkLst>
        <pc:spChg chg="mod">
          <ac:chgData name="Dubinina, Elena" userId="f0759dbc-cb5e-456e-9fd0-20a017e2a01b" providerId="ADAL" clId="{31FE05F3-C35F-499E-A288-1DA2AF45BA28}" dt="2024-07-08T13:27:47.820" v="638" actId="20577"/>
          <ac:spMkLst>
            <pc:docMk/>
            <pc:sldMk cId="623557555" sldId="1774"/>
            <ac:spMk id="5" creationId="{C01BC5EE-D800-4AC0-8501-C538226216F2}"/>
          </ac:spMkLst>
        </pc:spChg>
      </pc:sldChg>
      <pc:sldChg chg="modSp mod">
        <pc:chgData name="Dubinina, Elena" userId="f0759dbc-cb5e-456e-9fd0-20a017e2a01b" providerId="ADAL" clId="{31FE05F3-C35F-499E-A288-1DA2AF45BA28}" dt="2024-07-08T13:16:50.347" v="522" actId="27636"/>
        <pc:sldMkLst>
          <pc:docMk/>
          <pc:sldMk cId="2176721190" sldId="1783"/>
        </pc:sldMkLst>
        <pc:spChg chg="mod">
          <ac:chgData name="Dubinina, Elena" userId="f0759dbc-cb5e-456e-9fd0-20a017e2a01b" providerId="ADAL" clId="{31FE05F3-C35F-499E-A288-1DA2AF45BA28}" dt="2024-07-08T13:16:50.347" v="522" actId="27636"/>
          <ac:spMkLst>
            <pc:docMk/>
            <pc:sldMk cId="2176721190" sldId="1783"/>
            <ac:spMk id="2" creationId="{CA154F90-C852-4CA7-9D56-040DEE1FD8F4}"/>
          </ac:spMkLst>
        </pc:spChg>
      </pc:sldChg>
      <pc:sldChg chg="modSp mod">
        <pc:chgData name="Dubinina, Elena" userId="f0759dbc-cb5e-456e-9fd0-20a017e2a01b" providerId="ADAL" clId="{31FE05F3-C35F-499E-A288-1DA2AF45BA28}" dt="2024-07-08T13:18:46.016" v="537" actId="20577"/>
        <pc:sldMkLst>
          <pc:docMk/>
          <pc:sldMk cId="2728646467" sldId="1784"/>
        </pc:sldMkLst>
        <pc:spChg chg="mod">
          <ac:chgData name="Dubinina, Elena" userId="f0759dbc-cb5e-456e-9fd0-20a017e2a01b" providerId="ADAL" clId="{31FE05F3-C35F-499E-A288-1DA2AF45BA28}" dt="2024-07-08T13:18:46.016" v="537" actId="20577"/>
          <ac:spMkLst>
            <pc:docMk/>
            <pc:sldMk cId="2728646467" sldId="1784"/>
            <ac:spMk id="2" creationId="{2572F665-2F42-4253-8CAF-9358413ED1D3}"/>
          </ac:spMkLst>
        </pc:spChg>
      </pc:sldChg>
      <pc:sldChg chg="modSp mod">
        <pc:chgData name="Dubinina, Elena" userId="f0759dbc-cb5e-456e-9fd0-20a017e2a01b" providerId="ADAL" clId="{31FE05F3-C35F-499E-A288-1DA2AF45BA28}" dt="2024-07-08T13:17:22.521" v="525" actId="27636"/>
        <pc:sldMkLst>
          <pc:docMk/>
          <pc:sldMk cId="819874916" sldId="1788"/>
        </pc:sldMkLst>
        <pc:spChg chg="mod">
          <ac:chgData name="Dubinina, Elena" userId="f0759dbc-cb5e-456e-9fd0-20a017e2a01b" providerId="ADAL" clId="{31FE05F3-C35F-499E-A288-1DA2AF45BA28}" dt="2024-07-08T13:17:22.521" v="525" actId="27636"/>
          <ac:spMkLst>
            <pc:docMk/>
            <pc:sldMk cId="819874916" sldId="1788"/>
            <ac:spMk id="2" creationId="{45FE3B08-FA2E-4824-B0E2-4DFD44349E17}"/>
          </ac:spMkLst>
        </pc:spChg>
      </pc:sldChg>
    </pc:docChg>
  </pc:docChgLst>
  <pc:docChgLst>
    <pc:chgData name="Dubinina, Elena" userId="f0759dbc-cb5e-456e-9fd0-20a017e2a01b" providerId="ADAL" clId="{5B335335-5AAB-4CB5-96D3-6DF5AEF3BE95}"/>
    <pc:docChg chg="undo custSel modSld">
      <pc:chgData name="Dubinina, Elena" userId="f0759dbc-cb5e-456e-9fd0-20a017e2a01b" providerId="ADAL" clId="{5B335335-5AAB-4CB5-96D3-6DF5AEF3BE95}" dt="2022-01-07T08:07:22.819" v="262" actId="20577"/>
      <pc:docMkLst>
        <pc:docMk/>
      </pc:docMkLst>
      <pc:sldChg chg="modSp mod">
        <pc:chgData name="Dubinina, Elena" userId="f0759dbc-cb5e-456e-9fd0-20a017e2a01b" providerId="ADAL" clId="{5B335335-5AAB-4CB5-96D3-6DF5AEF3BE95}" dt="2022-01-07T08:07:22.819" v="262" actId="20577"/>
        <pc:sldMkLst>
          <pc:docMk/>
          <pc:sldMk cId="2568551240" sldId="447"/>
        </pc:sldMkLst>
        <pc:graphicFrameChg chg="modGraphic">
          <ac:chgData name="Dubinina, Elena" userId="f0759dbc-cb5e-456e-9fd0-20a017e2a01b" providerId="ADAL" clId="{5B335335-5AAB-4CB5-96D3-6DF5AEF3BE95}" dt="2022-01-07T08:07:22.819" v="262" actId="20577"/>
          <ac:graphicFrameMkLst>
            <pc:docMk/>
            <pc:sldMk cId="2568551240" sldId="447"/>
            <ac:graphicFrameMk id="4" creationId="{00000000-0000-0000-0000-000000000000}"/>
          </ac:graphicFrameMkLst>
        </pc:graphicFrameChg>
      </pc:sldChg>
      <pc:sldChg chg="modSp mod">
        <pc:chgData name="Dubinina, Elena" userId="f0759dbc-cb5e-456e-9fd0-20a017e2a01b" providerId="ADAL" clId="{5B335335-5AAB-4CB5-96D3-6DF5AEF3BE95}" dt="2022-01-07T07:59:15.910" v="141" actId="27636"/>
        <pc:sldMkLst>
          <pc:docMk/>
          <pc:sldMk cId="1077516275" sldId="462"/>
        </pc:sldMkLst>
        <pc:spChg chg="mod">
          <ac:chgData name="Dubinina, Elena" userId="f0759dbc-cb5e-456e-9fd0-20a017e2a01b" providerId="ADAL" clId="{5B335335-5AAB-4CB5-96D3-6DF5AEF3BE95}" dt="2022-01-07T07:59:15.910" v="141" actId="27636"/>
          <ac:spMkLst>
            <pc:docMk/>
            <pc:sldMk cId="1077516275" sldId="462"/>
            <ac:spMk id="2" creationId="{F72BFD17-AA2C-4AF3-ABFA-A6C2CEDC3110}"/>
          </ac:spMkLst>
        </pc:spChg>
      </pc:sldChg>
      <pc:sldChg chg="modSp mod">
        <pc:chgData name="Dubinina, Elena" userId="f0759dbc-cb5e-456e-9fd0-20a017e2a01b" providerId="ADAL" clId="{5B335335-5AAB-4CB5-96D3-6DF5AEF3BE95}" dt="2022-01-07T08:06:46.952" v="215" actId="207"/>
        <pc:sldMkLst>
          <pc:docMk/>
          <pc:sldMk cId="4286778560" sldId="1761"/>
        </pc:sldMkLst>
        <pc:spChg chg="mod">
          <ac:chgData name="Dubinina, Elena" userId="f0759dbc-cb5e-456e-9fd0-20a017e2a01b" providerId="ADAL" clId="{5B335335-5AAB-4CB5-96D3-6DF5AEF3BE95}" dt="2022-01-07T08:06:46.952" v="215" actId="207"/>
          <ac:spMkLst>
            <pc:docMk/>
            <pc:sldMk cId="4286778560" sldId="1761"/>
            <ac:spMk id="9" creationId="{F78684E2-F4FD-42D2-AF4F-74BC17269073}"/>
          </ac:spMkLst>
        </pc:spChg>
      </pc:sldChg>
    </pc:docChg>
  </pc:docChgLst>
  <pc:docChgLst>
    <pc:chgData name="Doan, Linda" userId="S::linda.doan@nav.no::ef7bfd57-75ad-4a35-9369-c6207082162a" providerId="AD" clId="Web-{8E6D44B1-287A-1D56-E654-631DCBB1629E}"/>
    <pc:docChg chg="modSld">
      <pc:chgData name="Doan, Linda" userId="S::linda.doan@nav.no::ef7bfd57-75ad-4a35-9369-c6207082162a" providerId="AD" clId="Web-{8E6D44B1-287A-1D56-E654-631DCBB1629E}" dt="2020-10-16T13:11:42.159" v="73"/>
      <pc:docMkLst>
        <pc:docMk/>
      </pc:docMkLst>
      <pc:sldChg chg="modSp addCm">
        <pc:chgData name="Doan, Linda" userId="S::linda.doan@nav.no::ef7bfd57-75ad-4a35-9369-c6207082162a" providerId="AD" clId="Web-{8E6D44B1-287A-1D56-E654-631DCBB1629E}" dt="2020-10-16T13:11:42.159" v="73"/>
        <pc:sldMkLst>
          <pc:docMk/>
          <pc:sldMk cId="3162730346" sldId="1721"/>
        </pc:sldMkLst>
        <pc:spChg chg="mod">
          <ac:chgData name="Doan, Linda" userId="S::linda.doan@nav.no::ef7bfd57-75ad-4a35-9369-c6207082162a" providerId="AD" clId="Web-{8E6D44B1-287A-1D56-E654-631DCBB1629E}" dt="2020-10-16T13:10:48.971" v="72" actId="20577"/>
          <ac:spMkLst>
            <pc:docMk/>
            <pc:sldMk cId="3162730346" sldId="1721"/>
            <ac:spMk id="5" creationId="{0E9E15E0-DD95-4360-AE48-BF889E7BD667}"/>
          </ac:spMkLst>
        </pc:spChg>
        <pc:graphicFrameChg chg="modGraphic">
          <ac:chgData name="Doan, Linda" userId="S::linda.doan@nav.no::ef7bfd57-75ad-4a35-9369-c6207082162a" providerId="AD" clId="Web-{8E6D44B1-287A-1D56-E654-631DCBB1629E}" dt="2020-10-16T13:08:11.359" v="29" actId="20577"/>
          <ac:graphicFrameMkLst>
            <pc:docMk/>
            <pc:sldMk cId="3162730346" sldId="1721"/>
            <ac:graphicFrameMk id="4" creationId="{1040696B-D46A-4EA9-A17C-2FC7E8FD1723}"/>
          </ac:graphicFrameMkLst>
        </pc:graphicFrameChg>
      </pc:sldChg>
    </pc:docChg>
  </pc:docChgLst>
  <pc:docChgLst>
    <pc:chgData name="Smørvik, Kjersti Hilden" userId="S::kjersti.hilden.smorvik@nav.no::a5d54ae6-d5ad-4af5-bde1-ea7acc37780a" providerId="AD" clId="Web-{B03587D6-08A6-4D89-AD32-5E65F32B1CE1}"/>
    <pc:docChg chg="modSld">
      <pc:chgData name="Smørvik, Kjersti Hilden" userId="S::kjersti.hilden.smorvik@nav.no::a5d54ae6-d5ad-4af5-bde1-ea7acc37780a" providerId="AD" clId="Web-{B03587D6-08A6-4D89-AD32-5E65F32B1CE1}" dt="2020-07-06T09:27:05.017" v="33" actId="14100"/>
      <pc:docMkLst>
        <pc:docMk/>
      </pc:docMkLst>
      <pc:sldChg chg="modSp">
        <pc:chgData name="Smørvik, Kjersti Hilden" userId="S::kjersti.hilden.smorvik@nav.no::a5d54ae6-d5ad-4af5-bde1-ea7acc37780a" providerId="AD" clId="Web-{B03587D6-08A6-4D89-AD32-5E65F32B1CE1}" dt="2020-07-06T09:27:05.017" v="33" actId="14100"/>
        <pc:sldMkLst>
          <pc:docMk/>
          <pc:sldMk cId="1567773546" sldId="1765"/>
        </pc:sldMkLst>
        <pc:spChg chg="mod">
          <ac:chgData name="Smørvik, Kjersti Hilden" userId="S::kjersti.hilden.smorvik@nav.no::a5d54ae6-d5ad-4af5-bde1-ea7acc37780a" providerId="AD" clId="Web-{B03587D6-08A6-4D89-AD32-5E65F32B1CE1}" dt="2020-07-06T09:27:00.986" v="32" actId="1076"/>
          <ac:spMkLst>
            <pc:docMk/>
            <pc:sldMk cId="1567773546" sldId="1765"/>
            <ac:spMk id="2" creationId="{CB09D9E7-9EA0-4505-8302-A61B7865D53F}"/>
          </ac:spMkLst>
        </pc:spChg>
        <pc:spChg chg="mod">
          <ac:chgData name="Smørvik, Kjersti Hilden" userId="S::kjersti.hilden.smorvik@nav.no::a5d54ae6-d5ad-4af5-bde1-ea7acc37780a" providerId="AD" clId="Web-{B03587D6-08A6-4D89-AD32-5E65F32B1CE1}" dt="2020-07-06T09:27:05.017" v="33" actId="14100"/>
          <ac:spMkLst>
            <pc:docMk/>
            <pc:sldMk cId="1567773546" sldId="1765"/>
            <ac:spMk id="10" creationId="{BE9707F0-7A6B-4A20-B659-7A82860B7456}"/>
          </ac:spMkLst>
        </pc:spChg>
      </pc:sldChg>
    </pc:docChg>
  </pc:docChgLst>
  <pc:docChgLst>
    <pc:chgData name="Smørvik, Kjersti Hilden" userId="S::kjersti.hilden.smorvik@nav.no::a5d54ae6-d5ad-4af5-bde1-ea7acc37780a" providerId="AD" clId="Web-{A2114D0C-38B9-49FC-9E89-54BF3EE9A061}"/>
    <pc:docChg chg="modSld">
      <pc:chgData name="Smørvik, Kjersti Hilden" userId="S::kjersti.hilden.smorvik@nav.no::a5d54ae6-d5ad-4af5-bde1-ea7acc37780a" providerId="AD" clId="Web-{A2114D0C-38B9-49FC-9E89-54BF3EE9A061}" dt="2020-07-06T09:21:50.777" v="105" actId="20577"/>
      <pc:docMkLst>
        <pc:docMk/>
      </pc:docMkLst>
      <pc:sldChg chg="modSp">
        <pc:chgData name="Smørvik, Kjersti Hilden" userId="S::kjersti.hilden.smorvik@nav.no::a5d54ae6-d5ad-4af5-bde1-ea7acc37780a" providerId="AD" clId="Web-{A2114D0C-38B9-49FC-9E89-54BF3EE9A061}" dt="2020-07-06T09:21:50.777" v="105" actId="20577"/>
        <pc:sldMkLst>
          <pc:docMk/>
          <pc:sldMk cId="3783284558" sldId="1773"/>
        </pc:sldMkLst>
        <pc:spChg chg="mod">
          <ac:chgData name="Smørvik, Kjersti Hilden" userId="S::kjersti.hilden.smorvik@nav.no::a5d54ae6-d5ad-4af5-bde1-ea7acc37780a" providerId="AD" clId="Web-{A2114D0C-38B9-49FC-9E89-54BF3EE9A061}" dt="2020-07-06T09:21:50.777" v="105" actId="20577"/>
          <ac:spMkLst>
            <pc:docMk/>
            <pc:sldMk cId="3783284558" sldId="1773"/>
            <ac:spMk id="4" creationId="{1339D414-3A56-40C3-BC25-BBD7CE711230}"/>
          </ac:spMkLst>
        </pc:spChg>
      </pc:sldChg>
      <pc:sldChg chg="modSp">
        <pc:chgData name="Smørvik, Kjersti Hilden" userId="S::kjersti.hilden.smorvik@nav.no::a5d54ae6-d5ad-4af5-bde1-ea7acc37780a" providerId="AD" clId="Web-{A2114D0C-38B9-49FC-9E89-54BF3EE9A061}" dt="2020-07-06T09:21:14.105" v="84" actId="20577"/>
        <pc:sldMkLst>
          <pc:docMk/>
          <pc:sldMk cId="3306354300" sldId="1775"/>
        </pc:sldMkLst>
        <pc:spChg chg="mod">
          <ac:chgData name="Smørvik, Kjersti Hilden" userId="S::kjersti.hilden.smorvik@nav.no::a5d54ae6-d5ad-4af5-bde1-ea7acc37780a" providerId="AD" clId="Web-{A2114D0C-38B9-49FC-9E89-54BF3EE9A061}" dt="2020-07-06T09:21:14.105" v="84" actId="20577"/>
          <ac:spMkLst>
            <pc:docMk/>
            <pc:sldMk cId="3306354300" sldId="1775"/>
            <ac:spMk id="2" creationId="{04CEE23D-9E53-479A-9AE7-7C92BC01096E}"/>
          </ac:spMkLst>
        </pc:spChg>
      </pc:sldChg>
    </pc:docChg>
  </pc:docChgLst>
  <pc:docChgLst>
    <pc:chgData name="Dubinina, Elena" userId="f0759dbc-cb5e-456e-9fd0-20a017e2a01b" providerId="ADAL" clId="{5A46004F-B48D-4A09-940A-E0B4209218BE}"/>
    <pc:docChg chg="undo custSel modSld">
      <pc:chgData name="Dubinina, Elena" userId="f0759dbc-cb5e-456e-9fd0-20a017e2a01b" providerId="ADAL" clId="{5A46004F-B48D-4A09-940A-E0B4209218BE}" dt="2022-10-21T09:06:42.233" v="706" actId="20577"/>
      <pc:docMkLst>
        <pc:docMk/>
      </pc:docMkLst>
      <pc:sldChg chg="modSp mod">
        <pc:chgData name="Dubinina, Elena" userId="f0759dbc-cb5e-456e-9fd0-20a017e2a01b" providerId="ADAL" clId="{5A46004F-B48D-4A09-940A-E0B4209218BE}" dt="2022-10-21T08:58:21.674" v="75" actId="20577"/>
        <pc:sldMkLst>
          <pc:docMk/>
          <pc:sldMk cId="2568551240" sldId="447"/>
        </pc:sldMkLst>
        <pc:spChg chg="mod">
          <ac:chgData name="Dubinina, Elena" userId="f0759dbc-cb5e-456e-9fd0-20a017e2a01b" providerId="ADAL" clId="{5A46004F-B48D-4A09-940A-E0B4209218BE}" dt="2022-10-21T08:57:10.879" v="1"/>
          <ac:spMkLst>
            <pc:docMk/>
            <pc:sldMk cId="2568551240" sldId="447"/>
            <ac:spMk id="3" creationId="{00000000-0000-0000-0000-000000000000}"/>
          </ac:spMkLst>
        </pc:spChg>
        <pc:graphicFrameChg chg="modGraphic">
          <ac:chgData name="Dubinina, Elena" userId="f0759dbc-cb5e-456e-9fd0-20a017e2a01b" providerId="ADAL" clId="{5A46004F-B48D-4A09-940A-E0B4209218BE}" dt="2022-10-21T08:58:21.674" v="75" actId="20577"/>
          <ac:graphicFrameMkLst>
            <pc:docMk/>
            <pc:sldMk cId="2568551240" sldId="447"/>
            <ac:graphicFrameMk id="4" creationId="{00000000-0000-0000-0000-000000000000}"/>
          </ac:graphicFrameMkLst>
        </pc:graphicFrameChg>
      </pc:sldChg>
      <pc:sldChg chg="modSp mod">
        <pc:chgData name="Dubinina, Elena" userId="f0759dbc-cb5e-456e-9fd0-20a017e2a01b" providerId="ADAL" clId="{5A46004F-B48D-4A09-940A-E0B4209218BE}" dt="2022-10-21T09:06:42.233" v="706" actId="20577"/>
        <pc:sldMkLst>
          <pc:docMk/>
          <pc:sldMk cId="623557555" sldId="1774"/>
        </pc:sldMkLst>
        <pc:spChg chg="mod">
          <ac:chgData name="Dubinina, Elena" userId="f0759dbc-cb5e-456e-9fd0-20a017e2a01b" providerId="ADAL" clId="{5A46004F-B48D-4A09-940A-E0B4209218BE}" dt="2022-10-21T08:59:11.725" v="99" actId="20577"/>
          <ac:spMkLst>
            <pc:docMk/>
            <pc:sldMk cId="623557555" sldId="1774"/>
            <ac:spMk id="2" creationId="{4181CE60-55C3-48C7-8E81-7259D99D6257}"/>
          </ac:spMkLst>
        </pc:spChg>
        <pc:spChg chg="mod">
          <ac:chgData name="Dubinina, Elena" userId="f0759dbc-cb5e-456e-9fd0-20a017e2a01b" providerId="ADAL" clId="{5A46004F-B48D-4A09-940A-E0B4209218BE}" dt="2022-10-21T09:06:42.233" v="706" actId="20577"/>
          <ac:spMkLst>
            <pc:docMk/>
            <pc:sldMk cId="623557555" sldId="1774"/>
            <ac:spMk id="5" creationId="{C01BC5EE-D800-4AC0-8501-C538226216F2}"/>
          </ac:spMkLst>
        </pc:spChg>
      </pc:sldChg>
    </pc:docChg>
  </pc:docChgLst>
  <pc:docChgLst>
    <pc:chgData name="Dubinina, Elena" userId="f0759dbc-cb5e-456e-9fd0-20a017e2a01b" providerId="ADAL" clId="{DCD7B224-E486-4AE5-9AAB-FF3E666D3880}"/>
    <pc:docChg chg="undo custSel addSld modSld">
      <pc:chgData name="Dubinina, Elena" userId="f0759dbc-cb5e-456e-9fd0-20a017e2a01b" providerId="ADAL" clId="{DCD7B224-E486-4AE5-9AAB-FF3E666D3880}" dt="2021-02-05T10:30:13.086" v="2154" actId="20577"/>
      <pc:docMkLst>
        <pc:docMk/>
      </pc:docMkLst>
      <pc:sldChg chg="modSp mod">
        <pc:chgData name="Dubinina, Elena" userId="f0759dbc-cb5e-456e-9fd0-20a017e2a01b" providerId="ADAL" clId="{DCD7B224-E486-4AE5-9AAB-FF3E666D3880}" dt="2021-02-05T10:30:13.086" v="2154" actId="20577"/>
        <pc:sldMkLst>
          <pc:docMk/>
          <pc:sldMk cId="2568551240" sldId="447"/>
        </pc:sldMkLst>
        <pc:graphicFrameChg chg="modGraphic">
          <ac:chgData name="Dubinina, Elena" userId="f0759dbc-cb5e-456e-9fd0-20a017e2a01b" providerId="ADAL" clId="{DCD7B224-E486-4AE5-9AAB-FF3E666D3880}" dt="2021-02-05T10:30:13.086" v="2154" actId="20577"/>
          <ac:graphicFrameMkLst>
            <pc:docMk/>
            <pc:sldMk cId="2568551240" sldId="447"/>
            <ac:graphicFrameMk id="4" creationId="{00000000-0000-0000-0000-000000000000}"/>
          </ac:graphicFrameMkLst>
        </pc:graphicFrameChg>
      </pc:sldChg>
      <pc:sldChg chg="modSp mod">
        <pc:chgData name="Dubinina, Elena" userId="f0759dbc-cb5e-456e-9fd0-20a017e2a01b" providerId="ADAL" clId="{DCD7B224-E486-4AE5-9AAB-FF3E666D3880}" dt="2021-01-22T15:41:47.104" v="204" actId="20577"/>
        <pc:sldMkLst>
          <pc:docMk/>
          <pc:sldMk cId="1077516275" sldId="462"/>
        </pc:sldMkLst>
        <pc:spChg chg="mod">
          <ac:chgData name="Dubinina, Elena" userId="f0759dbc-cb5e-456e-9fd0-20a017e2a01b" providerId="ADAL" clId="{DCD7B224-E486-4AE5-9AAB-FF3E666D3880}" dt="2021-01-22T15:41:47.104" v="204" actId="20577"/>
          <ac:spMkLst>
            <pc:docMk/>
            <pc:sldMk cId="1077516275" sldId="462"/>
            <ac:spMk id="2" creationId="{F72BFD17-AA2C-4AF3-ABFA-A6C2CEDC3110}"/>
          </ac:spMkLst>
        </pc:spChg>
      </pc:sldChg>
      <pc:sldChg chg="modSp mod addCm delCm">
        <pc:chgData name="Dubinina, Elena" userId="f0759dbc-cb5e-456e-9fd0-20a017e2a01b" providerId="ADAL" clId="{DCD7B224-E486-4AE5-9AAB-FF3E666D3880}" dt="2021-01-26T10:51:21.116" v="1863" actId="1592"/>
        <pc:sldMkLst>
          <pc:docMk/>
          <pc:sldMk cId="2801942291" sldId="489"/>
        </pc:sldMkLst>
        <pc:spChg chg="mod">
          <ac:chgData name="Dubinina, Elena" userId="f0759dbc-cb5e-456e-9fd0-20a017e2a01b" providerId="ADAL" clId="{DCD7B224-E486-4AE5-9AAB-FF3E666D3880}" dt="2021-01-26T09:56:14.641" v="1253" actId="108"/>
          <ac:spMkLst>
            <pc:docMk/>
            <pc:sldMk cId="2801942291" sldId="489"/>
            <ac:spMk id="3" creationId="{936A325B-8998-4BB1-877C-FC16ACD4142B}"/>
          </ac:spMkLst>
        </pc:spChg>
        <pc:spChg chg="mod">
          <ac:chgData name="Dubinina, Elena" userId="f0759dbc-cb5e-456e-9fd0-20a017e2a01b" providerId="ADAL" clId="{DCD7B224-E486-4AE5-9AAB-FF3E666D3880}" dt="2021-01-26T10:31:37.293" v="1625" actId="14100"/>
          <ac:spMkLst>
            <pc:docMk/>
            <pc:sldMk cId="2801942291" sldId="489"/>
            <ac:spMk id="4" creationId="{336A93E3-2E43-4399-8615-0D5CC5809553}"/>
          </ac:spMkLst>
        </pc:spChg>
        <pc:spChg chg="mod">
          <ac:chgData name="Dubinina, Elena" userId="f0759dbc-cb5e-456e-9fd0-20a017e2a01b" providerId="ADAL" clId="{DCD7B224-E486-4AE5-9AAB-FF3E666D3880}" dt="2021-01-26T10:30:28.583" v="1595" actId="20577"/>
          <ac:spMkLst>
            <pc:docMk/>
            <pc:sldMk cId="2801942291" sldId="489"/>
            <ac:spMk id="6" creationId="{6B748F84-DC77-4624-82F0-7925A2710A1D}"/>
          </ac:spMkLst>
        </pc:spChg>
        <pc:spChg chg="mod">
          <ac:chgData name="Dubinina, Elena" userId="f0759dbc-cb5e-456e-9fd0-20a017e2a01b" providerId="ADAL" clId="{DCD7B224-E486-4AE5-9AAB-FF3E666D3880}" dt="2021-01-26T10:31:40.300" v="1626" actId="14100"/>
          <ac:spMkLst>
            <pc:docMk/>
            <pc:sldMk cId="2801942291" sldId="489"/>
            <ac:spMk id="9" creationId="{E8588F45-29EC-4A24-94F1-5CF9FB6BB4CF}"/>
          </ac:spMkLst>
        </pc:spChg>
        <pc:spChg chg="mod">
          <ac:chgData name="Dubinina, Elena" userId="f0759dbc-cb5e-456e-9fd0-20a017e2a01b" providerId="ADAL" clId="{DCD7B224-E486-4AE5-9AAB-FF3E666D3880}" dt="2021-01-26T10:31:43.085" v="1627" actId="14100"/>
          <ac:spMkLst>
            <pc:docMk/>
            <pc:sldMk cId="2801942291" sldId="489"/>
            <ac:spMk id="14" creationId="{2A2DCD6D-EEA4-41F7-BBB8-9A0DC7594D86}"/>
          </ac:spMkLst>
        </pc:spChg>
        <pc:spChg chg="mod">
          <ac:chgData name="Dubinina, Elena" userId="f0759dbc-cb5e-456e-9fd0-20a017e2a01b" providerId="ADAL" clId="{DCD7B224-E486-4AE5-9AAB-FF3E666D3880}" dt="2021-01-26T09:57:05.332" v="1265" actId="1076"/>
          <ac:spMkLst>
            <pc:docMk/>
            <pc:sldMk cId="2801942291" sldId="489"/>
            <ac:spMk id="17" creationId="{3FE4C61A-93BE-49AC-BF44-ED041616D2B6}"/>
          </ac:spMkLst>
        </pc:spChg>
      </pc:sldChg>
      <pc:sldChg chg="modSp delCm modNotesTx">
        <pc:chgData name="Dubinina, Elena" userId="f0759dbc-cb5e-456e-9fd0-20a017e2a01b" providerId="ADAL" clId="{DCD7B224-E486-4AE5-9AAB-FF3E666D3880}" dt="2021-02-05T10:29:00.185" v="2126" actId="20577"/>
        <pc:sldMkLst>
          <pc:docMk/>
          <pc:sldMk cId="3162730346" sldId="1721"/>
        </pc:sldMkLst>
        <pc:graphicFrameChg chg="mod">
          <ac:chgData name="Dubinina, Elena" userId="f0759dbc-cb5e-456e-9fd0-20a017e2a01b" providerId="ADAL" clId="{DCD7B224-E486-4AE5-9AAB-FF3E666D3880}" dt="2021-02-05T10:29:00.185" v="2126" actId="20577"/>
          <ac:graphicFrameMkLst>
            <pc:docMk/>
            <pc:sldMk cId="3162730346" sldId="1721"/>
            <ac:graphicFrameMk id="4" creationId="{1040696B-D46A-4EA9-A17C-2FC7E8FD1723}"/>
          </ac:graphicFrameMkLst>
        </pc:graphicFrameChg>
      </pc:sldChg>
      <pc:sldChg chg="addSp modSp mod">
        <pc:chgData name="Dubinina, Elena" userId="f0759dbc-cb5e-456e-9fd0-20a017e2a01b" providerId="ADAL" clId="{DCD7B224-E486-4AE5-9AAB-FF3E666D3880}" dt="2021-02-05T10:29:24.894" v="2148" actId="20577"/>
        <pc:sldMkLst>
          <pc:docMk/>
          <pc:sldMk cId="2503731128" sldId="1724"/>
        </pc:sldMkLst>
        <pc:spChg chg="mod">
          <ac:chgData name="Dubinina, Elena" userId="f0759dbc-cb5e-456e-9fd0-20a017e2a01b" providerId="ADAL" clId="{DCD7B224-E486-4AE5-9AAB-FF3E666D3880}" dt="2021-02-05T10:29:24.894" v="2148" actId="20577"/>
          <ac:spMkLst>
            <pc:docMk/>
            <pc:sldMk cId="2503731128" sldId="1724"/>
            <ac:spMk id="4" creationId="{2BDE9E0B-9FA5-4E5E-AF35-DF7C43B9019D}"/>
          </ac:spMkLst>
        </pc:spChg>
        <pc:spChg chg="mod">
          <ac:chgData name="Dubinina, Elena" userId="f0759dbc-cb5e-456e-9fd0-20a017e2a01b" providerId="ADAL" clId="{DCD7B224-E486-4AE5-9AAB-FF3E666D3880}" dt="2021-01-22T16:12:06.269" v="578" actId="20577"/>
          <ac:spMkLst>
            <pc:docMk/>
            <pc:sldMk cId="2503731128" sldId="1724"/>
            <ac:spMk id="5" creationId="{4B165813-F509-47AE-A67A-990699CAAF38}"/>
          </ac:spMkLst>
        </pc:spChg>
        <pc:spChg chg="mod">
          <ac:chgData name="Dubinina, Elena" userId="f0759dbc-cb5e-456e-9fd0-20a017e2a01b" providerId="ADAL" clId="{DCD7B224-E486-4AE5-9AAB-FF3E666D3880}" dt="2021-01-22T15:38:39.924" v="82" actId="1076"/>
          <ac:spMkLst>
            <pc:docMk/>
            <pc:sldMk cId="2503731128" sldId="1724"/>
            <ac:spMk id="6" creationId="{CA3A501C-58DB-41BA-AC90-D9A03D163D43}"/>
          </ac:spMkLst>
        </pc:spChg>
        <pc:spChg chg="mod">
          <ac:chgData name="Dubinina, Elena" userId="f0759dbc-cb5e-456e-9fd0-20a017e2a01b" providerId="ADAL" clId="{DCD7B224-E486-4AE5-9AAB-FF3E666D3880}" dt="2021-01-22T15:38:39.924" v="82" actId="1076"/>
          <ac:spMkLst>
            <pc:docMk/>
            <pc:sldMk cId="2503731128" sldId="1724"/>
            <ac:spMk id="7" creationId="{F9DCCF1A-8BC4-457A-AAE7-0B1688DDA9D6}"/>
          </ac:spMkLst>
        </pc:spChg>
        <pc:spChg chg="add mod">
          <ac:chgData name="Dubinina, Elena" userId="f0759dbc-cb5e-456e-9fd0-20a017e2a01b" providerId="ADAL" clId="{DCD7B224-E486-4AE5-9AAB-FF3E666D3880}" dt="2021-01-22T15:40:03.578" v="180" actId="20577"/>
          <ac:spMkLst>
            <pc:docMk/>
            <pc:sldMk cId="2503731128" sldId="1724"/>
            <ac:spMk id="8" creationId="{41089CDC-B8E1-41DE-A272-41DAE7187E68}"/>
          </ac:spMkLst>
        </pc:spChg>
      </pc:sldChg>
      <pc:sldChg chg="modSp mod">
        <pc:chgData name="Dubinina, Elena" userId="f0759dbc-cb5e-456e-9fd0-20a017e2a01b" providerId="ADAL" clId="{DCD7B224-E486-4AE5-9AAB-FF3E666D3880}" dt="2021-02-02T08:40:30.828" v="2061" actId="20577"/>
        <pc:sldMkLst>
          <pc:docMk/>
          <pc:sldMk cId="921536478" sldId="1763"/>
        </pc:sldMkLst>
        <pc:spChg chg="mod">
          <ac:chgData name="Dubinina, Elena" userId="f0759dbc-cb5e-456e-9fd0-20a017e2a01b" providerId="ADAL" clId="{DCD7B224-E486-4AE5-9AAB-FF3E666D3880}" dt="2021-02-02T08:40:30.828" v="2061" actId="20577"/>
          <ac:spMkLst>
            <pc:docMk/>
            <pc:sldMk cId="921536478" sldId="1763"/>
            <ac:spMk id="2" creationId="{42AB7122-5E74-4C69-98D3-B8CAD9066B57}"/>
          </ac:spMkLst>
        </pc:spChg>
      </pc:sldChg>
      <pc:sldChg chg="modSp mod addCm modCm">
        <pc:chgData name="Dubinina, Elena" userId="f0759dbc-cb5e-456e-9fd0-20a017e2a01b" providerId="ADAL" clId="{DCD7B224-E486-4AE5-9AAB-FF3E666D3880}" dt="2021-01-26T13:47:13.923" v="1966"/>
        <pc:sldMkLst>
          <pc:docMk/>
          <pc:sldMk cId="1567773546" sldId="1765"/>
        </pc:sldMkLst>
        <pc:spChg chg="mod">
          <ac:chgData name="Dubinina, Elena" userId="f0759dbc-cb5e-456e-9fd0-20a017e2a01b" providerId="ADAL" clId="{DCD7B224-E486-4AE5-9AAB-FF3E666D3880}" dt="2021-01-26T10:50:44.641" v="1862" actId="20577"/>
          <ac:spMkLst>
            <pc:docMk/>
            <pc:sldMk cId="1567773546" sldId="1765"/>
            <ac:spMk id="2" creationId="{CB09D9E7-9EA0-4505-8302-A61B7865D53F}"/>
          </ac:spMkLst>
        </pc:spChg>
        <pc:picChg chg="mod">
          <ac:chgData name="Dubinina, Elena" userId="f0759dbc-cb5e-456e-9fd0-20a017e2a01b" providerId="ADAL" clId="{DCD7B224-E486-4AE5-9AAB-FF3E666D3880}" dt="2021-01-26T10:02:26.658" v="1372" actId="1076"/>
          <ac:picMkLst>
            <pc:docMk/>
            <pc:sldMk cId="1567773546" sldId="1765"/>
            <ac:picMk id="7" creationId="{E72242BE-D058-4D9A-85AB-C3615BEB3FF7}"/>
          </ac:picMkLst>
        </pc:picChg>
      </pc:sldChg>
      <pc:sldChg chg="modSp mod addCm delCm">
        <pc:chgData name="Dubinina, Elena" userId="f0759dbc-cb5e-456e-9fd0-20a017e2a01b" providerId="ADAL" clId="{DCD7B224-E486-4AE5-9AAB-FF3E666D3880}" dt="2021-01-26T12:51:55.223" v="1965" actId="1592"/>
        <pc:sldMkLst>
          <pc:docMk/>
          <pc:sldMk cId="623557555" sldId="1774"/>
        </pc:sldMkLst>
        <pc:spChg chg="mod">
          <ac:chgData name="Dubinina, Elena" userId="f0759dbc-cb5e-456e-9fd0-20a017e2a01b" providerId="ADAL" clId="{DCD7B224-E486-4AE5-9AAB-FF3E666D3880}" dt="2021-01-22T16:10:58.067" v="530" actId="6549"/>
          <ac:spMkLst>
            <pc:docMk/>
            <pc:sldMk cId="623557555" sldId="1774"/>
            <ac:spMk id="2" creationId="{4181CE60-55C3-48C7-8E81-7259D99D6257}"/>
          </ac:spMkLst>
        </pc:spChg>
        <pc:spChg chg="mod">
          <ac:chgData name="Dubinina, Elena" userId="f0759dbc-cb5e-456e-9fd0-20a017e2a01b" providerId="ADAL" clId="{DCD7B224-E486-4AE5-9AAB-FF3E666D3880}" dt="2021-01-26T10:38:09.663" v="1829" actId="20577"/>
          <ac:spMkLst>
            <pc:docMk/>
            <pc:sldMk cId="623557555" sldId="1774"/>
            <ac:spMk id="5" creationId="{C01BC5EE-D800-4AC0-8501-C538226216F2}"/>
          </ac:spMkLst>
        </pc:spChg>
      </pc:sldChg>
      <pc:sldChg chg="delSp modSp mod">
        <pc:chgData name="Dubinina, Elena" userId="f0759dbc-cb5e-456e-9fd0-20a017e2a01b" providerId="ADAL" clId="{DCD7B224-E486-4AE5-9AAB-FF3E666D3880}" dt="2021-01-22T15:32:09.070" v="53" actId="404"/>
        <pc:sldMkLst>
          <pc:docMk/>
          <pc:sldMk cId="2794107267" sldId="1776"/>
        </pc:sldMkLst>
        <pc:spChg chg="mod">
          <ac:chgData name="Dubinina, Elena" userId="f0759dbc-cb5e-456e-9fd0-20a017e2a01b" providerId="ADAL" clId="{DCD7B224-E486-4AE5-9AAB-FF3E666D3880}" dt="2021-01-22T15:32:09.070" v="53" actId="404"/>
          <ac:spMkLst>
            <pc:docMk/>
            <pc:sldMk cId="2794107267" sldId="1776"/>
            <ac:spMk id="4" creationId="{00000000-0000-0000-0000-000000000000}"/>
          </ac:spMkLst>
        </pc:spChg>
        <pc:spChg chg="del mod">
          <ac:chgData name="Dubinina, Elena" userId="f0759dbc-cb5e-456e-9fd0-20a017e2a01b" providerId="ADAL" clId="{DCD7B224-E486-4AE5-9AAB-FF3E666D3880}" dt="2021-01-22T15:31:28.023" v="46" actId="478"/>
          <ac:spMkLst>
            <pc:docMk/>
            <pc:sldMk cId="2794107267" sldId="1776"/>
            <ac:spMk id="11" creationId="{1F4A580B-F443-4D9E-B0F5-9BBD8D676405}"/>
          </ac:spMkLst>
        </pc:spChg>
        <pc:spChg chg="del">
          <ac:chgData name="Dubinina, Elena" userId="f0759dbc-cb5e-456e-9fd0-20a017e2a01b" providerId="ADAL" clId="{DCD7B224-E486-4AE5-9AAB-FF3E666D3880}" dt="2021-01-22T15:31:28.023" v="46" actId="478"/>
          <ac:spMkLst>
            <pc:docMk/>
            <pc:sldMk cId="2794107267" sldId="1776"/>
            <ac:spMk id="12" creationId="{B80B9317-6221-4BB9-A832-F775B4BAC17B}"/>
          </ac:spMkLst>
        </pc:spChg>
        <pc:spChg chg="del">
          <ac:chgData name="Dubinina, Elena" userId="f0759dbc-cb5e-456e-9fd0-20a017e2a01b" providerId="ADAL" clId="{DCD7B224-E486-4AE5-9AAB-FF3E666D3880}" dt="2021-01-22T15:31:28.023" v="46" actId="478"/>
          <ac:spMkLst>
            <pc:docMk/>
            <pc:sldMk cId="2794107267" sldId="1776"/>
            <ac:spMk id="13" creationId="{C53BCD54-CEE7-4D53-B7AD-4C332FC8ADD1}"/>
          </ac:spMkLst>
        </pc:spChg>
        <pc:spChg chg="del mod">
          <ac:chgData name="Dubinina, Elena" userId="f0759dbc-cb5e-456e-9fd0-20a017e2a01b" providerId="ADAL" clId="{DCD7B224-E486-4AE5-9AAB-FF3E666D3880}" dt="2021-01-22T15:31:23.581" v="44" actId="478"/>
          <ac:spMkLst>
            <pc:docMk/>
            <pc:sldMk cId="2794107267" sldId="1776"/>
            <ac:spMk id="14" creationId="{8F69CCC5-F07E-43C0-8FEA-84A5CFCC5FA0}"/>
          </ac:spMkLst>
        </pc:spChg>
      </pc:sldChg>
      <pc:sldChg chg="modSp new mod addCm delCm modCm modNotesTx">
        <pc:chgData name="Dubinina, Elena" userId="f0759dbc-cb5e-456e-9fd0-20a017e2a01b" providerId="ADAL" clId="{DCD7B224-E486-4AE5-9AAB-FF3E666D3880}" dt="2021-01-26T09:58:41.821" v="1370" actId="20577"/>
        <pc:sldMkLst>
          <pc:docMk/>
          <pc:sldMk cId="3803531829" sldId="1777"/>
        </pc:sldMkLst>
        <pc:spChg chg="mod">
          <ac:chgData name="Dubinina, Elena" userId="f0759dbc-cb5e-456e-9fd0-20a017e2a01b" providerId="ADAL" clId="{DCD7B224-E486-4AE5-9AAB-FF3E666D3880}" dt="2021-01-25T11:13:55.319" v="1245" actId="404"/>
          <ac:spMkLst>
            <pc:docMk/>
            <pc:sldMk cId="3803531829" sldId="1777"/>
            <ac:spMk id="2" creationId="{CC93C475-3933-4C72-863F-F1C52D6D0E87}"/>
          </ac:spMkLst>
        </pc:spChg>
        <pc:spChg chg="mod">
          <ac:chgData name="Dubinina, Elena" userId="f0759dbc-cb5e-456e-9fd0-20a017e2a01b" providerId="ADAL" clId="{DCD7B224-E486-4AE5-9AAB-FF3E666D3880}" dt="2021-01-26T09:58:41.821" v="1370" actId="20577"/>
          <ac:spMkLst>
            <pc:docMk/>
            <pc:sldMk cId="3803531829" sldId="1777"/>
            <ac:spMk id="3" creationId="{E353B9BD-F5C7-4A5C-AF13-E0DB08108C5C}"/>
          </ac:spMkLst>
        </pc:spChg>
      </pc:sldChg>
    </pc:docChg>
  </pc:docChgLst>
  <pc:docChgLst>
    <pc:chgData name="Espen A" userId="5ca894cc-b694-4a60-9050-5e3a97baa58e" providerId="ADAL" clId="{D8D268D6-01AF-47C0-8D8C-0EB47485B708}"/>
    <pc:docChg chg="custSel modSld">
      <pc:chgData name="Espen A" userId="5ca894cc-b694-4a60-9050-5e3a97baa58e" providerId="ADAL" clId="{D8D268D6-01AF-47C0-8D8C-0EB47485B708}" dt="2020-05-14T05:52:05.465" v="9"/>
      <pc:docMkLst>
        <pc:docMk/>
      </pc:docMkLst>
      <pc:sldChg chg="addCm modCm">
        <pc:chgData name="Espen A" userId="5ca894cc-b694-4a60-9050-5e3a97baa58e" providerId="ADAL" clId="{D8D268D6-01AF-47C0-8D8C-0EB47485B708}" dt="2020-05-14T05:49:59.291" v="6"/>
        <pc:sldMkLst>
          <pc:docMk/>
          <pc:sldMk cId="1077516275" sldId="462"/>
        </pc:sldMkLst>
      </pc:sldChg>
      <pc:sldChg chg="addCm modCm">
        <pc:chgData name="Espen A" userId="5ca894cc-b694-4a60-9050-5e3a97baa58e" providerId="ADAL" clId="{D8D268D6-01AF-47C0-8D8C-0EB47485B708}" dt="2020-05-14T05:50:40.786" v="7"/>
        <pc:sldMkLst>
          <pc:docMk/>
          <pc:sldMk cId="3092810816" sldId="1713"/>
        </pc:sldMkLst>
      </pc:sldChg>
      <pc:sldChg chg="addCm modCm">
        <pc:chgData name="Espen A" userId="5ca894cc-b694-4a60-9050-5e3a97baa58e" providerId="ADAL" clId="{D8D268D6-01AF-47C0-8D8C-0EB47485B708}" dt="2020-05-14T05:52:05.465" v="9"/>
        <pc:sldMkLst>
          <pc:docMk/>
          <pc:sldMk cId="2503731128" sldId="1724"/>
        </pc:sldMkLst>
      </pc:sldChg>
      <pc:sldChg chg="addCm modCm">
        <pc:chgData name="Espen A" userId="5ca894cc-b694-4a60-9050-5e3a97baa58e" providerId="ADAL" clId="{D8D268D6-01AF-47C0-8D8C-0EB47485B708}" dt="2020-05-14T05:43:45.139" v="2"/>
        <pc:sldMkLst>
          <pc:docMk/>
          <pc:sldMk cId="1567773546" sldId="1765"/>
        </pc:sldMkLst>
      </pc:sldChg>
    </pc:docChg>
  </pc:docChgLst>
  <pc:docChgLst>
    <pc:chgData name="Dubinina, Elena" userId="f0759dbc-cb5e-456e-9fd0-20a017e2a01b" providerId="ADAL" clId="{842A5A07-DFA4-4FBE-AAA4-0EFCFFB507F7}"/>
    <pc:docChg chg="custSel delSld modSld">
      <pc:chgData name="Dubinina, Elena" userId="f0759dbc-cb5e-456e-9fd0-20a017e2a01b" providerId="ADAL" clId="{842A5A07-DFA4-4FBE-AAA4-0EFCFFB507F7}" dt="2021-04-06T10:10:09.679" v="98"/>
      <pc:docMkLst>
        <pc:docMk/>
      </pc:docMkLst>
      <pc:sldChg chg="modSp mod addCm modCm">
        <pc:chgData name="Dubinina, Elena" userId="f0759dbc-cb5e-456e-9fd0-20a017e2a01b" providerId="ADAL" clId="{842A5A07-DFA4-4FBE-AAA4-0EFCFFB507F7}" dt="2021-04-06T10:10:09.679" v="98"/>
        <pc:sldMkLst>
          <pc:docMk/>
          <pc:sldMk cId="2568551240" sldId="447"/>
        </pc:sldMkLst>
        <pc:graphicFrameChg chg="modGraphic">
          <ac:chgData name="Dubinina, Elena" userId="f0759dbc-cb5e-456e-9fd0-20a017e2a01b" providerId="ADAL" clId="{842A5A07-DFA4-4FBE-AAA4-0EFCFFB507F7}" dt="2021-04-06T10:09:39.092" v="96" actId="20577"/>
          <ac:graphicFrameMkLst>
            <pc:docMk/>
            <pc:sldMk cId="2568551240" sldId="447"/>
            <ac:graphicFrameMk id="4" creationId="{00000000-0000-0000-0000-000000000000}"/>
          </ac:graphicFrameMkLst>
        </pc:graphicFrameChg>
      </pc:sldChg>
      <pc:sldChg chg="del">
        <pc:chgData name="Dubinina, Elena" userId="f0759dbc-cb5e-456e-9fd0-20a017e2a01b" providerId="ADAL" clId="{842A5A07-DFA4-4FBE-AAA4-0EFCFFB507F7}" dt="2021-04-06T10:07:00.868" v="26" actId="47"/>
        <pc:sldMkLst>
          <pc:docMk/>
          <pc:sldMk cId="1217106326" sldId="460"/>
        </pc:sldMkLst>
      </pc:sldChg>
      <pc:sldChg chg="modSp mod">
        <pc:chgData name="Dubinina, Elena" userId="f0759dbc-cb5e-456e-9fd0-20a017e2a01b" providerId="ADAL" clId="{842A5A07-DFA4-4FBE-AAA4-0EFCFFB507F7}" dt="2021-04-06T10:06:50.093" v="25" actId="6549"/>
        <pc:sldMkLst>
          <pc:docMk/>
          <pc:sldMk cId="174663957" sldId="480"/>
        </pc:sldMkLst>
        <pc:spChg chg="mod">
          <ac:chgData name="Dubinina, Elena" userId="f0759dbc-cb5e-456e-9fd0-20a017e2a01b" providerId="ADAL" clId="{842A5A07-DFA4-4FBE-AAA4-0EFCFFB507F7}" dt="2021-04-06T10:06:50.093" v="25" actId="6549"/>
          <ac:spMkLst>
            <pc:docMk/>
            <pc:sldMk cId="174663957" sldId="480"/>
            <ac:spMk id="15" creationId="{00000000-0000-0000-0000-000000000000}"/>
          </ac:spMkLst>
        </pc:spChg>
      </pc:sldChg>
      <pc:sldChg chg="modSp mod">
        <pc:chgData name="Dubinina, Elena" userId="f0759dbc-cb5e-456e-9fd0-20a017e2a01b" providerId="ADAL" clId="{842A5A07-DFA4-4FBE-AAA4-0EFCFFB507F7}" dt="2021-04-06T10:09:15.476" v="71" actId="5793"/>
        <pc:sldMkLst>
          <pc:docMk/>
          <pc:sldMk cId="2149623732" sldId="1762"/>
        </pc:sldMkLst>
        <pc:spChg chg="mod">
          <ac:chgData name="Dubinina, Elena" userId="f0759dbc-cb5e-456e-9fd0-20a017e2a01b" providerId="ADAL" clId="{842A5A07-DFA4-4FBE-AAA4-0EFCFFB507F7}" dt="2021-04-06T10:09:15.476" v="71" actId="5793"/>
          <ac:spMkLst>
            <pc:docMk/>
            <pc:sldMk cId="2149623732" sldId="1762"/>
            <ac:spMk id="2" creationId="{8E1DAA42-1C9E-44E8-9031-ABF7875F3EBA}"/>
          </ac:spMkLst>
        </pc:spChg>
      </pc:sldChg>
      <pc:sldChg chg="modSp mod">
        <pc:chgData name="Dubinina, Elena" userId="f0759dbc-cb5e-456e-9fd0-20a017e2a01b" providerId="ADAL" clId="{842A5A07-DFA4-4FBE-AAA4-0EFCFFB507F7}" dt="2021-04-06T10:08:54.482" v="65" actId="115"/>
        <pc:sldMkLst>
          <pc:docMk/>
          <pc:sldMk cId="623557555" sldId="1774"/>
        </pc:sldMkLst>
        <pc:spChg chg="mod">
          <ac:chgData name="Dubinina, Elena" userId="f0759dbc-cb5e-456e-9fd0-20a017e2a01b" providerId="ADAL" clId="{842A5A07-DFA4-4FBE-AAA4-0EFCFFB507F7}" dt="2021-04-06T10:08:54.482" v="65" actId="115"/>
          <ac:spMkLst>
            <pc:docMk/>
            <pc:sldMk cId="623557555" sldId="1774"/>
            <ac:spMk id="2" creationId="{4181CE60-55C3-48C7-8E81-7259D99D6257}"/>
          </ac:spMkLst>
        </pc:spChg>
      </pc:sldChg>
      <pc:sldMasterChg chg="delSldLayout">
        <pc:chgData name="Dubinina, Elena" userId="f0759dbc-cb5e-456e-9fd0-20a017e2a01b" providerId="ADAL" clId="{842A5A07-DFA4-4FBE-AAA4-0EFCFFB507F7}" dt="2021-04-06T10:07:00.868" v="26" actId="47"/>
        <pc:sldMasterMkLst>
          <pc:docMk/>
          <pc:sldMasterMk cId="2429728547" sldId="2147483886"/>
        </pc:sldMasterMkLst>
        <pc:sldLayoutChg chg="del">
          <pc:chgData name="Dubinina, Elena" userId="f0759dbc-cb5e-456e-9fd0-20a017e2a01b" providerId="ADAL" clId="{842A5A07-DFA4-4FBE-AAA4-0EFCFFB507F7}" dt="2021-04-06T10:07:00.868" v="26" actId="47"/>
          <pc:sldLayoutMkLst>
            <pc:docMk/>
            <pc:sldMasterMk cId="2429728547" sldId="2147483886"/>
            <pc:sldLayoutMk cId="4003227377" sldId="2147483966"/>
          </pc:sldLayoutMkLst>
        </pc:sldLayoutChg>
      </pc:sldMasterChg>
    </pc:docChg>
  </pc:docChgLst>
  <pc:docChgLst>
    <pc:chgData name="Smørvik, Kjersti Hilden" userId="S::kjersti.hilden.smorvik@nav.no::a5d54ae6-d5ad-4af5-bde1-ea7acc37780a" providerId="AD" clId="Web-{47668FF8-A33F-4200-8633-D9918D932248}"/>
    <pc:docChg chg="">
      <pc:chgData name="Smørvik, Kjersti Hilden" userId="S::kjersti.hilden.smorvik@nav.no::a5d54ae6-d5ad-4af5-bde1-ea7acc37780a" providerId="AD" clId="Web-{47668FF8-A33F-4200-8633-D9918D932248}" dt="2020-05-28T08:50:05.850" v="1"/>
      <pc:docMkLst>
        <pc:docMk/>
      </pc:docMkLst>
      <pc:sldChg chg="delCm">
        <pc:chgData name="Smørvik, Kjersti Hilden" userId="S::kjersti.hilden.smorvik@nav.no::a5d54ae6-d5ad-4af5-bde1-ea7acc37780a" providerId="AD" clId="Web-{47668FF8-A33F-4200-8633-D9918D932248}" dt="2020-05-28T08:50:05.850" v="1"/>
        <pc:sldMkLst>
          <pc:docMk/>
          <pc:sldMk cId="1567773546" sldId="1765"/>
        </pc:sldMkLst>
      </pc:sldChg>
    </pc:docChg>
  </pc:docChgLst>
  <pc:docChgLst>
    <pc:chgData name="Smørvik, Kjersti Hilden" userId="a5d54ae6-d5ad-4af5-bde1-ea7acc37780a" providerId="ADAL" clId="{374A1FE5-0053-481C-B859-409574B2C6C9}"/>
    <pc:docChg chg="custSel addSld delSld modSld sldOrd">
      <pc:chgData name="Smørvik, Kjersti Hilden" userId="a5d54ae6-d5ad-4af5-bde1-ea7acc37780a" providerId="ADAL" clId="{374A1FE5-0053-481C-B859-409574B2C6C9}" dt="2020-05-15T12:00:02.082" v="8690" actId="5900"/>
      <pc:docMkLst>
        <pc:docMk/>
      </pc:docMkLst>
      <pc:sldChg chg="delSp modSp mod">
        <pc:chgData name="Smørvik, Kjersti Hilden" userId="a5d54ae6-d5ad-4af5-bde1-ea7acc37780a" providerId="ADAL" clId="{374A1FE5-0053-481C-B859-409574B2C6C9}" dt="2020-05-13T09:20:38.974" v="3872" actId="6549"/>
        <pc:sldMkLst>
          <pc:docMk/>
          <pc:sldMk cId="1420415680" sldId="257"/>
        </pc:sldMkLst>
        <pc:spChg chg="mod">
          <ac:chgData name="Smørvik, Kjersti Hilden" userId="a5d54ae6-d5ad-4af5-bde1-ea7acc37780a" providerId="ADAL" clId="{374A1FE5-0053-481C-B859-409574B2C6C9}" dt="2020-05-13T09:20:38.974" v="3872" actId="6549"/>
          <ac:spMkLst>
            <pc:docMk/>
            <pc:sldMk cId="1420415680" sldId="257"/>
            <ac:spMk id="2" creationId="{00000000-0000-0000-0000-000000000000}"/>
          </ac:spMkLst>
        </pc:spChg>
        <pc:spChg chg="del">
          <ac:chgData name="Smørvik, Kjersti Hilden" userId="a5d54ae6-d5ad-4af5-bde1-ea7acc37780a" providerId="ADAL" clId="{374A1FE5-0053-481C-B859-409574B2C6C9}" dt="2020-05-13T07:21:56.259" v="2801" actId="478"/>
          <ac:spMkLst>
            <pc:docMk/>
            <pc:sldMk cId="1420415680" sldId="257"/>
            <ac:spMk id="4" creationId="{307CB1F3-D7A1-45D8-93FF-88F214990472}"/>
          </ac:spMkLst>
        </pc:spChg>
      </pc:sldChg>
      <pc:sldChg chg="del">
        <pc:chgData name="Smørvik, Kjersti Hilden" userId="a5d54ae6-d5ad-4af5-bde1-ea7acc37780a" providerId="ADAL" clId="{374A1FE5-0053-481C-B859-409574B2C6C9}" dt="2020-05-11T13:53:14.886" v="135" actId="47"/>
        <pc:sldMkLst>
          <pc:docMk/>
          <pc:sldMk cId="2579066178" sldId="258"/>
        </pc:sldMkLst>
      </pc:sldChg>
      <pc:sldChg chg="del">
        <pc:chgData name="Smørvik, Kjersti Hilden" userId="a5d54ae6-d5ad-4af5-bde1-ea7acc37780a" providerId="ADAL" clId="{374A1FE5-0053-481C-B859-409574B2C6C9}" dt="2020-05-11T13:53:14.886" v="135" actId="47"/>
        <pc:sldMkLst>
          <pc:docMk/>
          <pc:sldMk cId="895727979" sldId="260"/>
        </pc:sldMkLst>
      </pc:sldChg>
      <pc:sldChg chg="del">
        <pc:chgData name="Smørvik, Kjersti Hilden" userId="a5d54ae6-d5ad-4af5-bde1-ea7acc37780a" providerId="ADAL" clId="{374A1FE5-0053-481C-B859-409574B2C6C9}" dt="2020-05-11T13:53:14.886" v="135" actId="47"/>
        <pc:sldMkLst>
          <pc:docMk/>
          <pc:sldMk cId="3941580198" sldId="261"/>
        </pc:sldMkLst>
      </pc:sldChg>
      <pc:sldChg chg="del">
        <pc:chgData name="Smørvik, Kjersti Hilden" userId="a5d54ae6-d5ad-4af5-bde1-ea7acc37780a" providerId="ADAL" clId="{374A1FE5-0053-481C-B859-409574B2C6C9}" dt="2020-05-11T13:53:14.886" v="135" actId="47"/>
        <pc:sldMkLst>
          <pc:docMk/>
          <pc:sldMk cId="1436893601" sldId="262"/>
        </pc:sldMkLst>
      </pc:sldChg>
      <pc:sldChg chg="delSp modSp mod">
        <pc:chgData name="Smørvik, Kjersti Hilden" userId="a5d54ae6-d5ad-4af5-bde1-ea7acc37780a" providerId="ADAL" clId="{374A1FE5-0053-481C-B859-409574B2C6C9}" dt="2020-05-14T12:32:25.835" v="8573" actId="20577"/>
        <pc:sldMkLst>
          <pc:docMk/>
          <pc:sldMk cId="4221664720" sldId="461"/>
        </pc:sldMkLst>
        <pc:spChg chg="mod">
          <ac:chgData name="Smørvik, Kjersti Hilden" userId="a5d54ae6-d5ad-4af5-bde1-ea7acc37780a" providerId="ADAL" clId="{374A1FE5-0053-481C-B859-409574B2C6C9}" dt="2020-05-14T12:32:25.835" v="8573" actId="20577"/>
          <ac:spMkLst>
            <pc:docMk/>
            <pc:sldMk cId="4221664720" sldId="461"/>
            <ac:spMk id="2" creationId="{4B8A8BF4-DD2C-4575-BCA7-57BB3E3EA3CC}"/>
          </ac:spMkLst>
        </pc:spChg>
        <pc:spChg chg="del">
          <ac:chgData name="Smørvik, Kjersti Hilden" userId="a5d54ae6-d5ad-4af5-bde1-ea7acc37780a" providerId="ADAL" clId="{374A1FE5-0053-481C-B859-409574B2C6C9}" dt="2020-05-11T14:05:45.610" v="1011" actId="478"/>
          <ac:spMkLst>
            <pc:docMk/>
            <pc:sldMk cId="4221664720" sldId="461"/>
            <ac:spMk id="4" creationId="{E5FDCA1B-7B14-4474-9294-B5E54831E882}"/>
          </ac:spMkLst>
        </pc:spChg>
      </pc:sldChg>
      <pc:sldChg chg="modSp mod modCm">
        <pc:chgData name="Smørvik, Kjersti Hilden" userId="a5d54ae6-d5ad-4af5-bde1-ea7acc37780a" providerId="ADAL" clId="{374A1FE5-0053-481C-B859-409574B2C6C9}" dt="2020-05-14T12:33:25.027" v="8576" actId="20577"/>
        <pc:sldMkLst>
          <pc:docMk/>
          <pc:sldMk cId="1077516275" sldId="462"/>
        </pc:sldMkLst>
        <pc:spChg chg="mod">
          <ac:chgData name="Smørvik, Kjersti Hilden" userId="a5d54ae6-d5ad-4af5-bde1-ea7acc37780a" providerId="ADAL" clId="{374A1FE5-0053-481C-B859-409574B2C6C9}" dt="2020-05-14T12:33:25.027" v="8576" actId="20577"/>
          <ac:spMkLst>
            <pc:docMk/>
            <pc:sldMk cId="1077516275" sldId="462"/>
            <ac:spMk id="2" creationId="{F72BFD17-AA2C-4AF3-ABFA-A6C2CEDC3110}"/>
          </ac:spMkLst>
        </pc:spChg>
      </pc:sldChg>
      <pc:sldChg chg="addSp delSp modSp mod delCm">
        <pc:chgData name="Smørvik, Kjersti Hilden" userId="a5d54ae6-d5ad-4af5-bde1-ea7acc37780a" providerId="ADAL" clId="{374A1FE5-0053-481C-B859-409574B2C6C9}" dt="2020-05-14T12:38:42.521" v="8577" actId="1592"/>
        <pc:sldMkLst>
          <pc:docMk/>
          <pc:sldMk cId="4183010934" sldId="1707"/>
        </pc:sldMkLst>
        <pc:spChg chg="mod">
          <ac:chgData name="Smørvik, Kjersti Hilden" userId="a5d54ae6-d5ad-4af5-bde1-ea7acc37780a" providerId="ADAL" clId="{374A1FE5-0053-481C-B859-409574B2C6C9}" dt="2020-05-11T13:57:58.878" v="163" actId="208"/>
          <ac:spMkLst>
            <pc:docMk/>
            <pc:sldMk cId="4183010934" sldId="1707"/>
            <ac:spMk id="2" creationId="{E3307EDA-4AFF-4361-9956-0427CDE76063}"/>
          </ac:spMkLst>
        </pc:spChg>
        <pc:spChg chg="add mod">
          <ac:chgData name="Smørvik, Kjersti Hilden" userId="a5d54ae6-d5ad-4af5-bde1-ea7acc37780a" providerId="ADAL" clId="{374A1FE5-0053-481C-B859-409574B2C6C9}" dt="2020-05-11T13:58:15.798" v="178" actId="1036"/>
          <ac:spMkLst>
            <pc:docMk/>
            <pc:sldMk cId="4183010934" sldId="1707"/>
            <ac:spMk id="5" creationId="{B23B0939-2810-4D37-A9FE-EA619016DB3A}"/>
          </ac:spMkLst>
        </pc:spChg>
        <pc:spChg chg="add mod">
          <ac:chgData name="Smørvik, Kjersti Hilden" userId="a5d54ae6-d5ad-4af5-bde1-ea7acc37780a" providerId="ADAL" clId="{374A1FE5-0053-481C-B859-409574B2C6C9}" dt="2020-05-11T13:58:15.798" v="178" actId="1036"/>
          <ac:spMkLst>
            <pc:docMk/>
            <pc:sldMk cId="4183010934" sldId="1707"/>
            <ac:spMk id="6" creationId="{600A0AC7-05F5-44CD-8B54-FF4F8DDBBF77}"/>
          </ac:spMkLst>
        </pc:spChg>
        <pc:spChg chg="mod">
          <ac:chgData name="Smørvik, Kjersti Hilden" userId="a5d54ae6-d5ad-4af5-bde1-ea7acc37780a" providerId="ADAL" clId="{374A1FE5-0053-481C-B859-409574B2C6C9}" dt="2020-05-11T13:57:58.878" v="163" actId="208"/>
          <ac:spMkLst>
            <pc:docMk/>
            <pc:sldMk cId="4183010934" sldId="1707"/>
            <ac:spMk id="7" creationId="{B7D7250B-2BA0-4EE5-8562-8F8369114E7C}"/>
          </ac:spMkLst>
        </pc:spChg>
        <pc:spChg chg="mod">
          <ac:chgData name="Smørvik, Kjersti Hilden" userId="a5d54ae6-d5ad-4af5-bde1-ea7acc37780a" providerId="ADAL" clId="{374A1FE5-0053-481C-B859-409574B2C6C9}" dt="2020-05-11T13:57:58.878" v="163" actId="208"/>
          <ac:spMkLst>
            <pc:docMk/>
            <pc:sldMk cId="4183010934" sldId="1707"/>
            <ac:spMk id="8" creationId="{02B3B225-6908-4276-BB7B-B0704294077A}"/>
          </ac:spMkLst>
        </pc:spChg>
        <pc:spChg chg="add del mod">
          <ac:chgData name="Smørvik, Kjersti Hilden" userId="a5d54ae6-d5ad-4af5-bde1-ea7acc37780a" providerId="ADAL" clId="{374A1FE5-0053-481C-B859-409574B2C6C9}" dt="2020-05-11T13:56:44.014" v="154"/>
          <ac:spMkLst>
            <pc:docMk/>
            <pc:sldMk cId="4183010934" sldId="1707"/>
            <ac:spMk id="9" creationId="{1490FB4E-FB00-4A25-AD1D-933216F15CF9}"/>
          </ac:spMkLst>
        </pc:spChg>
        <pc:spChg chg="add mod">
          <ac:chgData name="Smørvik, Kjersti Hilden" userId="a5d54ae6-d5ad-4af5-bde1-ea7acc37780a" providerId="ADAL" clId="{374A1FE5-0053-481C-B859-409574B2C6C9}" dt="2020-05-13T12:47:19.228" v="7461" actId="20577"/>
          <ac:spMkLst>
            <pc:docMk/>
            <pc:sldMk cId="4183010934" sldId="1707"/>
            <ac:spMk id="10" creationId="{27BAAD87-AF3D-4280-871C-1F9F831A65B5}"/>
          </ac:spMkLst>
        </pc:spChg>
        <pc:spChg chg="mod">
          <ac:chgData name="Smørvik, Kjersti Hilden" userId="a5d54ae6-d5ad-4af5-bde1-ea7acc37780a" providerId="ADAL" clId="{374A1FE5-0053-481C-B859-409574B2C6C9}" dt="2020-05-11T13:58:15.798" v="178" actId="1036"/>
          <ac:spMkLst>
            <pc:docMk/>
            <pc:sldMk cId="4183010934" sldId="1707"/>
            <ac:spMk id="15" creationId="{43217C6A-6A15-4BBC-8FDA-0762609742C3}"/>
          </ac:spMkLst>
        </pc:spChg>
        <pc:spChg chg="mod">
          <ac:chgData name="Smørvik, Kjersti Hilden" userId="a5d54ae6-d5ad-4af5-bde1-ea7acc37780a" providerId="ADAL" clId="{374A1FE5-0053-481C-B859-409574B2C6C9}" dt="2020-05-11T13:58:15.798" v="178" actId="1036"/>
          <ac:spMkLst>
            <pc:docMk/>
            <pc:sldMk cId="4183010934" sldId="1707"/>
            <ac:spMk id="16" creationId="{ECEBA4B7-A3F8-4EA1-B144-A7EC80AA7394}"/>
          </ac:spMkLst>
        </pc:spChg>
        <pc:spChg chg="mod">
          <ac:chgData name="Smørvik, Kjersti Hilden" userId="a5d54ae6-d5ad-4af5-bde1-ea7acc37780a" providerId="ADAL" clId="{374A1FE5-0053-481C-B859-409574B2C6C9}" dt="2020-05-11T13:58:15.798" v="178" actId="1036"/>
          <ac:spMkLst>
            <pc:docMk/>
            <pc:sldMk cId="4183010934" sldId="1707"/>
            <ac:spMk id="17" creationId="{C67DC00E-8E0D-4573-8950-5FBBBB69A465}"/>
          </ac:spMkLst>
        </pc:spChg>
        <pc:picChg chg="mod">
          <ac:chgData name="Smørvik, Kjersti Hilden" userId="a5d54ae6-d5ad-4af5-bde1-ea7acc37780a" providerId="ADAL" clId="{374A1FE5-0053-481C-B859-409574B2C6C9}" dt="2020-05-13T07:26:46.834" v="2853" actId="1035"/>
          <ac:picMkLst>
            <pc:docMk/>
            <pc:sldMk cId="4183010934" sldId="1707"/>
            <ac:picMk id="4" creationId="{C977C882-0641-4CC6-9217-0A30CF72BA3C}"/>
          </ac:picMkLst>
        </pc:picChg>
        <pc:picChg chg="mod">
          <ac:chgData name="Smørvik, Kjersti Hilden" userId="a5d54ae6-d5ad-4af5-bde1-ea7acc37780a" providerId="ADAL" clId="{374A1FE5-0053-481C-B859-409574B2C6C9}" dt="2020-05-13T07:26:46.834" v="2853" actId="1035"/>
          <ac:picMkLst>
            <pc:docMk/>
            <pc:sldMk cId="4183010934" sldId="1707"/>
            <ac:picMk id="13" creationId="{83BE2DAF-053E-43FE-931C-C2CBB73F15BD}"/>
          </ac:picMkLst>
        </pc:picChg>
        <pc:picChg chg="mod">
          <ac:chgData name="Smørvik, Kjersti Hilden" userId="a5d54ae6-d5ad-4af5-bde1-ea7acc37780a" providerId="ADAL" clId="{374A1FE5-0053-481C-B859-409574B2C6C9}" dt="2020-05-13T07:26:46.834" v="2853" actId="1035"/>
          <ac:picMkLst>
            <pc:docMk/>
            <pc:sldMk cId="4183010934" sldId="1707"/>
            <ac:picMk id="14" creationId="{656614FB-7CD9-4F0B-86EE-2D6D0CBE11B1}"/>
          </ac:picMkLst>
        </pc:picChg>
      </pc:sldChg>
      <pc:sldChg chg="delSp del mod">
        <pc:chgData name="Smørvik, Kjersti Hilden" userId="a5d54ae6-d5ad-4af5-bde1-ea7acc37780a" providerId="ADAL" clId="{374A1FE5-0053-481C-B859-409574B2C6C9}" dt="2020-05-12T08:55:48.904" v="1579" actId="47"/>
        <pc:sldMkLst>
          <pc:docMk/>
          <pc:sldMk cId="1112495827" sldId="1708"/>
        </pc:sldMkLst>
        <pc:spChg chg="del">
          <ac:chgData name="Smørvik, Kjersti Hilden" userId="a5d54ae6-d5ad-4af5-bde1-ea7acc37780a" providerId="ADAL" clId="{374A1FE5-0053-481C-B859-409574B2C6C9}" dt="2020-05-11T13:58:34.482" v="179" actId="478"/>
          <ac:spMkLst>
            <pc:docMk/>
            <pc:sldMk cId="1112495827" sldId="1708"/>
            <ac:spMk id="6" creationId="{143788B3-C833-466C-884C-F8DDAED47D72}"/>
          </ac:spMkLst>
        </pc:spChg>
      </pc:sldChg>
      <pc:sldChg chg="addSp delSp modSp del mod ord">
        <pc:chgData name="Smørvik, Kjersti Hilden" userId="a5d54ae6-d5ad-4af5-bde1-ea7acc37780a" providerId="ADAL" clId="{374A1FE5-0053-481C-B859-409574B2C6C9}" dt="2020-05-13T07:34:21.638" v="3016" actId="47"/>
        <pc:sldMkLst>
          <pc:docMk/>
          <pc:sldMk cId="2532977130" sldId="1709"/>
        </pc:sldMkLst>
        <pc:spChg chg="mod">
          <ac:chgData name="Smørvik, Kjersti Hilden" userId="a5d54ae6-d5ad-4af5-bde1-ea7acc37780a" providerId="ADAL" clId="{374A1FE5-0053-481C-B859-409574B2C6C9}" dt="2020-05-13T07:30:20.870" v="2886" actId="255"/>
          <ac:spMkLst>
            <pc:docMk/>
            <pc:sldMk cId="2532977130" sldId="1709"/>
            <ac:spMk id="2" creationId="{42AB7122-5E74-4C69-98D3-B8CAD9066B57}"/>
          </ac:spMkLst>
        </pc:spChg>
        <pc:spChg chg="mod">
          <ac:chgData name="Smørvik, Kjersti Hilden" userId="a5d54ae6-d5ad-4af5-bde1-ea7acc37780a" providerId="ADAL" clId="{374A1FE5-0053-481C-B859-409574B2C6C9}" dt="2020-05-13T07:29:06.831" v="2863"/>
          <ac:spMkLst>
            <pc:docMk/>
            <pc:sldMk cId="2532977130" sldId="1709"/>
            <ac:spMk id="3" creationId="{57AC4537-C748-40A8-B32D-6604C63F9341}"/>
          </ac:spMkLst>
        </pc:spChg>
        <pc:spChg chg="del mod">
          <ac:chgData name="Smørvik, Kjersti Hilden" userId="a5d54ae6-d5ad-4af5-bde1-ea7acc37780a" providerId="ADAL" clId="{374A1FE5-0053-481C-B859-409574B2C6C9}" dt="2020-05-12T09:28:45.039" v="1643" actId="478"/>
          <ac:spMkLst>
            <pc:docMk/>
            <pc:sldMk cId="2532977130" sldId="1709"/>
            <ac:spMk id="4" creationId="{CCAD3225-0B87-4F8D-810C-1A01AF8F6477}"/>
          </ac:spMkLst>
        </pc:spChg>
        <pc:spChg chg="add mod">
          <ac:chgData name="Smørvik, Kjersti Hilden" userId="a5d54ae6-d5ad-4af5-bde1-ea7acc37780a" providerId="ADAL" clId="{374A1FE5-0053-481C-B859-409574B2C6C9}" dt="2020-05-12T09:31:12.339" v="1742" actId="14100"/>
          <ac:spMkLst>
            <pc:docMk/>
            <pc:sldMk cId="2532977130" sldId="1709"/>
            <ac:spMk id="5" creationId="{3AD43C66-91F2-4ED4-BEB1-20F60DA8EA29}"/>
          </ac:spMkLst>
        </pc:spChg>
        <pc:picChg chg="add del mod">
          <ac:chgData name="Smørvik, Kjersti Hilden" userId="a5d54ae6-d5ad-4af5-bde1-ea7acc37780a" providerId="ADAL" clId="{374A1FE5-0053-481C-B859-409574B2C6C9}" dt="2020-05-13T07:27:08.179" v="2855" actId="478"/>
          <ac:picMkLst>
            <pc:docMk/>
            <pc:sldMk cId="2532977130" sldId="1709"/>
            <ac:picMk id="6" creationId="{1BCAC2EA-3CBF-4832-A413-E607C782E56C}"/>
          </ac:picMkLst>
        </pc:picChg>
        <pc:picChg chg="add mod">
          <ac:chgData name="Smørvik, Kjersti Hilden" userId="a5d54ae6-d5ad-4af5-bde1-ea7acc37780a" providerId="ADAL" clId="{374A1FE5-0053-481C-B859-409574B2C6C9}" dt="2020-05-13T07:29:45.520" v="2881" actId="14100"/>
          <ac:picMkLst>
            <pc:docMk/>
            <pc:sldMk cId="2532977130" sldId="1709"/>
            <ac:picMk id="1026" creationId="{AA0E792C-3758-45A2-BD76-A49D2F9342AC}"/>
          </ac:picMkLst>
        </pc:picChg>
      </pc:sldChg>
      <pc:sldChg chg="del">
        <pc:chgData name="Smørvik, Kjersti Hilden" userId="a5d54ae6-d5ad-4af5-bde1-ea7acc37780a" providerId="ADAL" clId="{374A1FE5-0053-481C-B859-409574B2C6C9}" dt="2020-05-11T13:53:14.886" v="135" actId="47"/>
        <pc:sldMkLst>
          <pc:docMk/>
          <pc:sldMk cId="924972236" sldId="1711"/>
        </pc:sldMkLst>
      </pc:sldChg>
      <pc:sldChg chg="modSp mod">
        <pc:chgData name="Smørvik, Kjersti Hilden" userId="a5d54ae6-d5ad-4af5-bde1-ea7acc37780a" providerId="ADAL" clId="{374A1FE5-0053-481C-B859-409574B2C6C9}" dt="2020-05-14T12:33:06.503" v="8574" actId="6549"/>
        <pc:sldMkLst>
          <pc:docMk/>
          <pc:sldMk cId="3092810816" sldId="1713"/>
        </pc:sldMkLst>
        <pc:spChg chg="mod">
          <ac:chgData name="Smørvik, Kjersti Hilden" userId="a5d54ae6-d5ad-4af5-bde1-ea7acc37780a" providerId="ADAL" clId="{374A1FE5-0053-481C-B859-409574B2C6C9}" dt="2020-05-14T12:33:06.503" v="8574" actId="6549"/>
          <ac:spMkLst>
            <pc:docMk/>
            <pc:sldMk cId="3092810816" sldId="1713"/>
            <ac:spMk id="2" creationId="{C5FCDE6D-2D12-439B-84B0-F1E0DBFF3E72}"/>
          </ac:spMkLst>
        </pc:spChg>
        <pc:picChg chg="mod">
          <ac:chgData name="Smørvik, Kjersti Hilden" userId="a5d54ae6-d5ad-4af5-bde1-ea7acc37780a" providerId="ADAL" clId="{374A1FE5-0053-481C-B859-409574B2C6C9}" dt="2020-05-13T10:13:04.878" v="6264" actId="1076"/>
          <ac:picMkLst>
            <pc:docMk/>
            <pc:sldMk cId="3092810816" sldId="1713"/>
            <ac:picMk id="5" creationId="{183C3183-C1D5-4F29-9EBF-2E70086D2762}"/>
          </ac:picMkLst>
        </pc:picChg>
      </pc:sldChg>
      <pc:sldChg chg="del">
        <pc:chgData name="Smørvik, Kjersti Hilden" userId="a5d54ae6-d5ad-4af5-bde1-ea7acc37780a" providerId="ADAL" clId="{374A1FE5-0053-481C-B859-409574B2C6C9}" dt="2020-05-11T14:02:13.007" v="708" actId="47"/>
        <pc:sldMkLst>
          <pc:docMk/>
          <pc:sldMk cId="3921061164" sldId="1718"/>
        </pc:sldMkLst>
      </pc:sldChg>
      <pc:sldChg chg="modSp mod">
        <pc:chgData name="Smørvik, Kjersti Hilden" userId="a5d54ae6-d5ad-4af5-bde1-ea7acc37780a" providerId="ADAL" clId="{374A1FE5-0053-481C-B859-409574B2C6C9}" dt="2020-05-11T13:51:11.087" v="3" actId="208"/>
        <pc:sldMkLst>
          <pc:docMk/>
          <pc:sldMk cId="3409979755" sldId="1719"/>
        </pc:sldMkLst>
        <pc:spChg chg="mod">
          <ac:chgData name="Smørvik, Kjersti Hilden" userId="a5d54ae6-d5ad-4af5-bde1-ea7acc37780a" providerId="ADAL" clId="{374A1FE5-0053-481C-B859-409574B2C6C9}" dt="2020-05-11T13:51:11.087" v="3" actId="208"/>
          <ac:spMkLst>
            <pc:docMk/>
            <pc:sldMk cId="3409979755" sldId="1719"/>
            <ac:spMk id="4" creationId="{2460367A-E7AC-44A5-9DB5-0A95525C99C2}"/>
          </ac:spMkLst>
        </pc:spChg>
      </pc:sldChg>
      <pc:sldChg chg="addSp delSp modSp del mod">
        <pc:chgData name="Smørvik, Kjersti Hilden" userId="a5d54ae6-d5ad-4af5-bde1-ea7acc37780a" providerId="ADAL" clId="{374A1FE5-0053-481C-B859-409574B2C6C9}" dt="2020-05-13T09:34:37.428" v="5616" actId="47"/>
        <pc:sldMkLst>
          <pc:docMk/>
          <pc:sldMk cId="3403152469" sldId="1720"/>
        </pc:sldMkLst>
        <pc:spChg chg="mod">
          <ac:chgData name="Smørvik, Kjersti Hilden" userId="a5d54ae6-d5ad-4af5-bde1-ea7acc37780a" providerId="ADAL" clId="{374A1FE5-0053-481C-B859-409574B2C6C9}" dt="2020-05-13T09:21:02.656" v="3874" actId="14"/>
          <ac:spMkLst>
            <pc:docMk/>
            <pc:sldMk cId="3403152469" sldId="1720"/>
            <ac:spMk id="2" creationId="{55A97048-1E15-43C1-8A4B-D18156D7164E}"/>
          </ac:spMkLst>
        </pc:spChg>
        <pc:spChg chg="add mod">
          <ac:chgData name="Smørvik, Kjersti Hilden" userId="a5d54ae6-d5ad-4af5-bde1-ea7acc37780a" providerId="ADAL" clId="{374A1FE5-0053-481C-B859-409574B2C6C9}" dt="2020-05-13T09:22:30.493" v="4009" actId="20577"/>
          <ac:spMkLst>
            <pc:docMk/>
            <pc:sldMk cId="3403152469" sldId="1720"/>
            <ac:spMk id="4" creationId="{3AC55110-0E40-4717-ACA6-DB4D6C7BB4BD}"/>
          </ac:spMkLst>
        </pc:spChg>
        <pc:spChg chg="add mod">
          <ac:chgData name="Smørvik, Kjersti Hilden" userId="a5d54ae6-d5ad-4af5-bde1-ea7acc37780a" providerId="ADAL" clId="{374A1FE5-0053-481C-B859-409574B2C6C9}" dt="2020-05-13T09:24:26.652" v="4454" actId="20577"/>
          <ac:spMkLst>
            <pc:docMk/>
            <pc:sldMk cId="3403152469" sldId="1720"/>
            <ac:spMk id="5" creationId="{81F45182-91CE-42A3-B69F-A9F05CBB388A}"/>
          </ac:spMkLst>
        </pc:spChg>
        <pc:spChg chg="add del">
          <ac:chgData name="Smørvik, Kjersti Hilden" userId="a5d54ae6-d5ad-4af5-bde1-ea7acc37780a" providerId="ADAL" clId="{374A1FE5-0053-481C-B859-409574B2C6C9}" dt="2020-05-13T09:21:41.265" v="3880" actId="478"/>
          <ac:spMkLst>
            <pc:docMk/>
            <pc:sldMk cId="3403152469" sldId="1720"/>
            <ac:spMk id="6" creationId="{C9639DE9-6851-4109-AB21-FEC6C4FD6D3E}"/>
          </ac:spMkLst>
        </pc:spChg>
        <pc:spChg chg="add mod">
          <ac:chgData name="Smørvik, Kjersti Hilden" userId="a5d54ae6-d5ad-4af5-bde1-ea7acc37780a" providerId="ADAL" clId="{374A1FE5-0053-481C-B859-409574B2C6C9}" dt="2020-05-13T09:23:22.469" v="4191" actId="20577"/>
          <ac:spMkLst>
            <pc:docMk/>
            <pc:sldMk cId="3403152469" sldId="1720"/>
            <ac:spMk id="7" creationId="{9430A9AE-671A-4005-89BA-9CEFD00AF225}"/>
          </ac:spMkLst>
        </pc:spChg>
      </pc:sldChg>
      <pc:sldChg chg="addSp delSp modSp mod">
        <pc:chgData name="Smørvik, Kjersti Hilden" userId="a5d54ae6-d5ad-4af5-bde1-ea7acc37780a" providerId="ADAL" clId="{374A1FE5-0053-481C-B859-409574B2C6C9}" dt="2020-05-15T10:26:16.305" v="8668" actId="2711"/>
        <pc:sldMkLst>
          <pc:docMk/>
          <pc:sldMk cId="3162730346" sldId="1721"/>
        </pc:sldMkLst>
        <pc:spChg chg="add mod">
          <ac:chgData name="Smørvik, Kjersti Hilden" userId="a5d54ae6-d5ad-4af5-bde1-ea7acc37780a" providerId="ADAL" clId="{374A1FE5-0053-481C-B859-409574B2C6C9}" dt="2020-05-15T10:26:16.305" v="8668" actId="2711"/>
          <ac:spMkLst>
            <pc:docMk/>
            <pc:sldMk cId="3162730346" sldId="1721"/>
            <ac:spMk id="5" creationId="{0E9E15E0-DD95-4360-AE48-BF889E7BD667}"/>
          </ac:spMkLst>
        </pc:spChg>
        <pc:spChg chg="add mod ord">
          <ac:chgData name="Smørvik, Kjersti Hilden" userId="a5d54ae6-d5ad-4af5-bde1-ea7acc37780a" providerId="ADAL" clId="{374A1FE5-0053-481C-B859-409574B2C6C9}" dt="2020-05-15T10:24:31.077" v="8599" actId="164"/>
          <ac:spMkLst>
            <pc:docMk/>
            <pc:sldMk cId="3162730346" sldId="1721"/>
            <ac:spMk id="6" creationId="{99D8AF1F-D7EC-4420-93B5-6485257DB7B3}"/>
          </ac:spMkLst>
        </pc:spChg>
        <pc:spChg chg="del">
          <ac:chgData name="Smørvik, Kjersti Hilden" userId="a5d54ae6-d5ad-4af5-bde1-ea7acc37780a" providerId="ADAL" clId="{374A1FE5-0053-481C-B859-409574B2C6C9}" dt="2020-05-13T09:40:12.961" v="6179" actId="478"/>
          <ac:spMkLst>
            <pc:docMk/>
            <pc:sldMk cId="3162730346" sldId="1721"/>
            <ac:spMk id="7" creationId="{6C830943-9491-4D8D-96AA-C6B0C5D26F73}"/>
          </ac:spMkLst>
        </pc:spChg>
        <pc:spChg chg="del">
          <ac:chgData name="Smørvik, Kjersti Hilden" userId="a5d54ae6-d5ad-4af5-bde1-ea7acc37780a" providerId="ADAL" clId="{374A1FE5-0053-481C-B859-409574B2C6C9}" dt="2020-05-13T09:40:12.961" v="6179" actId="478"/>
          <ac:spMkLst>
            <pc:docMk/>
            <pc:sldMk cId="3162730346" sldId="1721"/>
            <ac:spMk id="8" creationId="{00217D31-DB70-4045-997D-63296D0C4EB5}"/>
          </ac:spMkLst>
        </pc:spChg>
        <pc:spChg chg="del">
          <ac:chgData name="Smørvik, Kjersti Hilden" userId="a5d54ae6-d5ad-4af5-bde1-ea7acc37780a" providerId="ADAL" clId="{374A1FE5-0053-481C-B859-409574B2C6C9}" dt="2020-05-13T09:40:12.961" v="6179" actId="478"/>
          <ac:spMkLst>
            <pc:docMk/>
            <pc:sldMk cId="3162730346" sldId="1721"/>
            <ac:spMk id="9" creationId="{43FF426B-9AB6-4F3B-8A59-84A841274187}"/>
          </ac:spMkLst>
        </pc:spChg>
        <pc:spChg chg="del">
          <ac:chgData name="Smørvik, Kjersti Hilden" userId="a5d54ae6-d5ad-4af5-bde1-ea7acc37780a" providerId="ADAL" clId="{374A1FE5-0053-481C-B859-409574B2C6C9}" dt="2020-05-13T09:40:12.961" v="6179" actId="478"/>
          <ac:spMkLst>
            <pc:docMk/>
            <pc:sldMk cId="3162730346" sldId="1721"/>
            <ac:spMk id="10" creationId="{3750B7D5-D801-4540-B8DD-8DDB1F35A907}"/>
          </ac:spMkLst>
        </pc:spChg>
        <pc:spChg chg="del">
          <ac:chgData name="Smørvik, Kjersti Hilden" userId="a5d54ae6-d5ad-4af5-bde1-ea7acc37780a" providerId="ADAL" clId="{374A1FE5-0053-481C-B859-409574B2C6C9}" dt="2020-05-13T09:40:12.961" v="6179" actId="478"/>
          <ac:spMkLst>
            <pc:docMk/>
            <pc:sldMk cId="3162730346" sldId="1721"/>
            <ac:spMk id="11" creationId="{6208EB6E-1038-428F-B467-77CF75095F9C}"/>
          </ac:spMkLst>
        </pc:spChg>
        <pc:spChg chg="del">
          <ac:chgData name="Smørvik, Kjersti Hilden" userId="a5d54ae6-d5ad-4af5-bde1-ea7acc37780a" providerId="ADAL" clId="{374A1FE5-0053-481C-B859-409574B2C6C9}" dt="2020-05-13T09:40:12.961" v="6179" actId="478"/>
          <ac:spMkLst>
            <pc:docMk/>
            <pc:sldMk cId="3162730346" sldId="1721"/>
            <ac:spMk id="12" creationId="{11A79EA8-05E8-46E8-846D-FC463A3EDD58}"/>
          </ac:spMkLst>
        </pc:spChg>
        <pc:spChg chg="add mod">
          <ac:chgData name="Smørvik, Kjersti Hilden" userId="a5d54ae6-d5ad-4af5-bde1-ea7acc37780a" providerId="ADAL" clId="{374A1FE5-0053-481C-B859-409574B2C6C9}" dt="2020-05-15T10:25:42.470" v="8665" actId="1076"/>
          <ac:spMkLst>
            <pc:docMk/>
            <pc:sldMk cId="3162730346" sldId="1721"/>
            <ac:spMk id="14" creationId="{EB777D89-6187-489E-8B96-1D8E810D48DA}"/>
          </ac:spMkLst>
        </pc:spChg>
        <pc:grpChg chg="add mod">
          <ac:chgData name="Smørvik, Kjersti Hilden" userId="a5d54ae6-d5ad-4af5-bde1-ea7acc37780a" providerId="ADAL" clId="{374A1FE5-0053-481C-B859-409574B2C6C9}" dt="2020-05-15T10:25:52.962" v="8667" actId="14100"/>
          <ac:grpSpMkLst>
            <pc:docMk/>
            <pc:sldMk cId="3162730346" sldId="1721"/>
            <ac:grpSpMk id="13" creationId="{0B74F58B-E763-4737-8B7F-67738D1038FD}"/>
          </ac:grpSpMkLst>
        </pc:grpChg>
        <pc:graphicFrameChg chg="add mod">
          <ac:chgData name="Smørvik, Kjersti Hilden" userId="a5d54ae6-d5ad-4af5-bde1-ea7acc37780a" providerId="ADAL" clId="{374A1FE5-0053-481C-B859-409574B2C6C9}" dt="2020-05-15T10:24:37.429" v="8600" actId="167"/>
          <ac:graphicFrameMkLst>
            <pc:docMk/>
            <pc:sldMk cId="3162730346" sldId="1721"/>
            <ac:graphicFrameMk id="4" creationId="{1040696B-D46A-4EA9-A17C-2FC7E8FD1723}"/>
          </ac:graphicFrameMkLst>
        </pc:graphicFrameChg>
      </pc:sldChg>
      <pc:sldChg chg="modSp del mod modNotesTx">
        <pc:chgData name="Smørvik, Kjersti Hilden" userId="a5d54ae6-d5ad-4af5-bde1-ea7acc37780a" providerId="ADAL" clId="{374A1FE5-0053-481C-B859-409574B2C6C9}" dt="2020-05-13T07:23:04.605" v="2840" actId="47"/>
        <pc:sldMkLst>
          <pc:docMk/>
          <pc:sldMk cId="1637617959" sldId="1723"/>
        </pc:sldMkLst>
        <pc:spChg chg="mod">
          <ac:chgData name="Smørvik, Kjersti Hilden" userId="a5d54ae6-d5ad-4af5-bde1-ea7acc37780a" providerId="ADAL" clId="{374A1FE5-0053-481C-B859-409574B2C6C9}" dt="2020-05-12T13:22:52.072" v="1877" actId="20577"/>
          <ac:spMkLst>
            <pc:docMk/>
            <pc:sldMk cId="1637617959" sldId="1723"/>
            <ac:spMk id="3" creationId="{AB20409F-71DC-46BA-8E89-DA10D92F78C5}"/>
          </ac:spMkLst>
        </pc:spChg>
      </pc:sldChg>
      <pc:sldChg chg="addSp modSp mod modNotesTx">
        <pc:chgData name="Smørvik, Kjersti Hilden" userId="a5d54ae6-d5ad-4af5-bde1-ea7acc37780a" providerId="ADAL" clId="{374A1FE5-0053-481C-B859-409574B2C6C9}" dt="2020-05-13T07:23:15.263" v="2841" actId="20577"/>
        <pc:sldMkLst>
          <pc:docMk/>
          <pc:sldMk cId="2503731128" sldId="1724"/>
        </pc:sldMkLst>
        <pc:spChg chg="mod">
          <ac:chgData name="Smørvik, Kjersti Hilden" userId="a5d54ae6-d5ad-4af5-bde1-ea7acc37780a" providerId="ADAL" clId="{374A1FE5-0053-481C-B859-409574B2C6C9}" dt="2020-05-13T07:13:38.793" v="2224" actId="27636"/>
          <ac:spMkLst>
            <pc:docMk/>
            <pc:sldMk cId="2503731128" sldId="1724"/>
            <ac:spMk id="3" creationId="{A73E5527-2CCE-4BFF-A5E2-A8EDA6CB7690}"/>
          </ac:spMkLst>
        </pc:spChg>
        <pc:spChg chg="add mod">
          <ac:chgData name="Smørvik, Kjersti Hilden" userId="a5d54ae6-d5ad-4af5-bde1-ea7acc37780a" providerId="ADAL" clId="{374A1FE5-0053-481C-B859-409574B2C6C9}" dt="2020-05-13T07:23:15.263" v="2841" actId="20577"/>
          <ac:spMkLst>
            <pc:docMk/>
            <pc:sldMk cId="2503731128" sldId="1724"/>
            <ac:spMk id="4" creationId="{2BDE9E0B-9FA5-4E5E-AF35-DF7C43B9019D}"/>
          </ac:spMkLst>
        </pc:spChg>
        <pc:spChg chg="add mod">
          <ac:chgData name="Smørvik, Kjersti Hilden" userId="a5d54ae6-d5ad-4af5-bde1-ea7acc37780a" providerId="ADAL" clId="{374A1FE5-0053-481C-B859-409574B2C6C9}" dt="2020-05-13T07:20:12.292" v="2729" actId="208"/>
          <ac:spMkLst>
            <pc:docMk/>
            <pc:sldMk cId="2503731128" sldId="1724"/>
            <ac:spMk id="5" creationId="{4B165813-F509-47AE-A67A-990699CAAF38}"/>
          </ac:spMkLst>
        </pc:spChg>
        <pc:spChg chg="add mod">
          <ac:chgData name="Smørvik, Kjersti Hilden" userId="a5d54ae6-d5ad-4af5-bde1-ea7acc37780a" providerId="ADAL" clId="{374A1FE5-0053-481C-B859-409574B2C6C9}" dt="2020-05-13T07:20:12.292" v="2729" actId="208"/>
          <ac:spMkLst>
            <pc:docMk/>
            <pc:sldMk cId="2503731128" sldId="1724"/>
            <ac:spMk id="6" creationId="{CA3A501C-58DB-41BA-AC90-D9A03D163D43}"/>
          </ac:spMkLst>
        </pc:spChg>
        <pc:spChg chg="add mod">
          <ac:chgData name="Smørvik, Kjersti Hilden" userId="a5d54ae6-d5ad-4af5-bde1-ea7acc37780a" providerId="ADAL" clId="{374A1FE5-0053-481C-B859-409574B2C6C9}" dt="2020-05-13T07:21:21.922" v="2730" actId="113"/>
          <ac:spMkLst>
            <pc:docMk/>
            <pc:sldMk cId="2503731128" sldId="1724"/>
            <ac:spMk id="7" creationId="{F9DCCF1A-8BC4-457A-AAE7-0B1688DDA9D6}"/>
          </ac:spMkLst>
        </pc:spChg>
      </pc:sldChg>
      <pc:sldChg chg="del">
        <pc:chgData name="Smørvik, Kjersti Hilden" userId="a5d54ae6-d5ad-4af5-bde1-ea7acc37780a" providerId="ADAL" clId="{374A1FE5-0053-481C-B859-409574B2C6C9}" dt="2020-05-11T14:05:39.591" v="1010" actId="47"/>
        <pc:sldMkLst>
          <pc:docMk/>
          <pc:sldMk cId="1136746527" sldId="1725"/>
        </pc:sldMkLst>
      </pc:sldChg>
      <pc:sldChg chg="modSp mod delCm">
        <pc:chgData name="Smørvik, Kjersti Hilden" userId="a5d54ae6-d5ad-4af5-bde1-ea7acc37780a" providerId="ADAL" clId="{374A1FE5-0053-481C-B859-409574B2C6C9}" dt="2020-05-15T11:59:00.754" v="8669" actId="1592"/>
        <pc:sldMkLst>
          <pc:docMk/>
          <pc:sldMk cId="2590031038" sldId="1757"/>
        </pc:sldMkLst>
        <pc:spChg chg="mod">
          <ac:chgData name="Smørvik, Kjersti Hilden" userId="a5d54ae6-d5ad-4af5-bde1-ea7acc37780a" providerId="ADAL" clId="{374A1FE5-0053-481C-B859-409574B2C6C9}" dt="2020-05-14T12:18:15.696" v="7712" actId="13926"/>
          <ac:spMkLst>
            <pc:docMk/>
            <pc:sldMk cId="2590031038" sldId="1757"/>
            <ac:spMk id="5" creationId="{46F3F18D-28D7-486B-BC4B-6B8022DFEE74}"/>
          </ac:spMkLst>
        </pc:spChg>
        <pc:spChg chg="mod">
          <ac:chgData name="Smørvik, Kjersti Hilden" userId="a5d54ae6-d5ad-4af5-bde1-ea7acc37780a" providerId="ADAL" clId="{374A1FE5-0053-481C-B859-409574B2C6C9}" dt="2020-05-14T12:18:09.025" v="7711" actId="13926"/>
          <ac:spMkLst>
            <pc:docMk/>
            <pc:sldMk cId="2590031038" sldId="1757"/>
            <ac:spMk id="13" creationId="{387822E3-944E-4B2D-9DC4-22F56C8FAF0C}"/>
          </ac:spMkLst>
        </pc:spChg>
      </pc:sldChg>
      <pc:sldChg chg="modSp mod">
        <pc:chgData name="Smørvik, Kjersti Hilden" userId="a5d54ae6-d5ad-4af5-bde1-ea7acc37780a" providerId="ADAL" clId="{374A1FE5-0053-481C-B859-409574B2C6C9}" dt="2020-05-15T11:59:32.496" v="8689" actId="20577"/>
        <pc:sldMkLst>
          <pc:docMk/>
          <pc:sldMk cId="2800838279" sldId="1758"/>
        </pc:sldMkLst>
        <pc:spChg chg="mod">
          <ac:chgData name="Smørvik, Kjersti Hilden" userId="a5d54ae6-d5ad-4af5-bde1-ea7acc37780a" providerId="ADAL" clId="{374A1FE5-0053-481C-B859-409574B2C6C9}" dt="2020-05-15T11:59:32.496" v="8689" actId="20577"/>
          <ac:spMkLst>
            <pc:docMk/>
            <pc:sldMk cId="2800838279" sldId="1758"/>
            <ac:spMk id="7" creationId="{8D6CD254-3637-44DB-A507-E81016C5B2FF}"/>
          </ac:spMkLst>
        </pc:spChg>
      </pc:sldChg>
      <pc:sldChg chg="modSp new del mod ord">
        <pc:chgData name="Smørvik, Kjersti Hilden" userId="a5d54ae6-d5ad-4af5-bde1-ea7acc37780a" providerId="ADAL" clId="{374A1FE5-0053-481C-B859-409574B2C6C9}" dt="2020-05-12T09:32:01.202" v="1749" actId="47"/>
        <pc:sldMkLst>
          <pc:docMk/>
          <pc:sldMk cId="529367860" sldId="1759"/>
        </pc:sldMkLst>
        <pc:spChg chg="mod">
          <ac:chgData name="Smørvik, Kjersti Hilden" userId="a5d54ae6-d5ad-4af5-bde1-ea7acc37780a" providerId="ADAL" clId="{374A1FE5-0053-481C-B859-409574B2C6C9}" dt="2020-05-12T09:28:55.194" v="1644" actId="21"/>
          <ac:spMkLst>
            <pc:docMk/>
            <pc:sldMk cId="529367860" sldId="1759"/>
            <ac:spMk id="2" creationId="{D4A2AD8B-63E7-4BBF-9CB2-FC67B0C242E2}"/>
          </ac:spMkLst>
        </pc:spChg>
        <pc:spChg chg="mod">
          <ac:chgData name="Smørvik, Kjersti Hilden" userId="a5d54ae6-d5ad-4af5-bde1-ea7acc37780a" providerId="ADAL" clId="{374A1FE5-0053-481C-B859-409574B2C6C9}" dt="2020-05-11T13:58:55.558" v="244" actId="20577"/>
          <ac:spMkLst>
            <pc:docMk/>
            <pc:sldMk cId="529367860" sldId="1759"/>
            <ac:spMk id="3" creationId="{A472F132-41CA-42F9-8EA6-C364C506A244}"/>
          </ac:spMkLst>
        </pc:spChg>
      </pc:sldChg>
      <pc:sldChg chg="new del">
        <pc:chgData name="Smørvik, Kjersti Hilden" userId="a5d54ae6-d5ad-4af5-bde1-ea7acc37780a" providerId="ADAL" clId="{374A1FE5-0053-481C-B859-409574B2C6C9}" dt="2020-05-11T14:01:54.717" v="691" actId="47"/>
        <pc:sldMkLst>
          <pc:docMk/>
          <pc:sldMk cId="1236894357" sldId="1760"/>
        </pc:sldMkLst>
      </pc:sldChg>
      <pc:sldChg chg="modSp new del mod ord">
        <pc:chgData name="Smørvik, Kjersti Hilden" userId="a5d54ae6-d5ad-4af5-bde1-ea7acc37780a" providerId="ADAL" clId="{374A1FE5-0053-481C-B859-409574B2C6C9}" dt="2020-05-12T08:55:37.220" v="1578" actId="47"/>
        <pc:sldMkLst>
          <pc:docMk/>
          <pc:sldMk cId="3328003952" sldId="1760"/>
        </pc:sldMkLst>
        <pc:spChg chg="mod">
          <ac:chgData name="Smørvik, Kjersti Hilden" userId="a5d54ae6-d5ad-4af5-bde1-ea7acc37780a" providerId="ADAL" clId="{374A1FE5-0053-481C-B859-409574B2C6C9}" dt="2020-05-11T14:02:03.390" v="707" actId="20577"/>
          <ac:spMkLst>
            <pc:docMk/>
            <pc:sldMk cId="3328003952" sldId="1760"/>
            <ac:spMk id="3" creationId="{8F336EAF-4320-403C-97F1-EF6FB9EAF6E2}"/>
          </ac:spMkLst>
        </pc:spChg>
      </pc:sldChg>
      <pc:sldChg chg="addSp delSp modSp new mod">
        <pc:chgData name="Smørvik, Kjersti Hilden" userId="a5d54ae6-d5ad-4af5-bde1-ea7acc37780a" providerId="ADAL" clId="{374A1FE5-0053-481C-B859-409574B2C6C9}" dt="2020-05-13T10:20:14.965" v="7384" actId="20577"/>
        <pc:sldMkLst>
          <pc:docMk/>
          <pc:sldMk cId="4286778560" sldId="1761"/>
        </pc:sldMkLst>
        <pc:spChg chg="del mod">
          <ac:chgData name="Smørvik, Kjersti Hilden" userId="a5d54ae6-d5ad-4af5-bde1-ea7acc37780a" providerId="ADAL" clId="{374A1FE5-0053-481C-B859-409574B2C6C9}" dt="2020-05-13T08:32:28.745" v="3810" actId="478"/>
          <ac:spMkLst>
            <pc:docMk/>
            <pc:sldMk cId="4286778560" sldId="1761"/>
            <ac:spMk id="2" creationId="{82D3A3D8-A831-4FA9-8D73-0D31C6FD82DE}"/>
          </ac:spMkLst>
        </pc:spChg>
        <pc:spChg chg="mod">
          <ac:chgData name="Smørvik, Kjersti Hilden" userId="a5d54ae6-d5ad-4af5-bde1-ea7acc37780a" providerId="ADAL" clId="{374A1FE5-0053-481C-B859-409574B2C6C9}" dt="2020-05-11T14:02:30.942" v="755" actId="20577"/>
          <ac:spMkLst>
            <pc:docMk/>
            <pc:sldMk cId="4286778560" sldId="1761"/>
            <ac:spMk id="3" creationId="{A899C0BE-F333-4BE5-9845-9C50B894749F}"/>
          </ac:spMkLst>
        </pc:spChg>
        <pc:spChg chg="add mod ord">
          <ac:chgData name="Smørvik, Kjersti Hilden" userId="a5d54ae6-d5ad-4af5-bde1-ea7acc37780a" providerId="ADAL" clId="{374A1FE5-0053-481C-B859-409574B2C6C9}" dt="2020-05-13T08:33:07.941" v="3817" actId="207"/>
          <ac:spMkLst>
            <pc:docMk/>
            <pc:sldMk cId="4286778560" sldId="1761"/>
            <ac:spMk id="4" creationId="{7929214F-8422-49C3-866D-AAAB9B32F8BC}"/>
          </ac:spMkLst>
        </pc:spChg>
        <pc:spChg chg="add mod">
          <ac:chgData name="Smørvik, Kjersti Hilden" userId="a5d54ae6-d5ad-4af5-bde1-ea7acc37780a" providerId="ADAL" clId="{374A1FE5-0053-481C-B859-409574B2C6C9}" dt="2020-05-13T10:20:14.965" v="7384" actId="20577"/>
          <ac:spMkLst>
            <pc:docMk/>
            <pc:sldMk cId="4286778560" sldId="1761"/>
            <ac:spMk id="9" creationId="{F78684E2-F4FD-42D2-AF4F-74BC17269073}"/>
          </ac:spMkLst>
        </pc:spChg>
        <pc:spChg chg="add del mod">
          <ac:chgData name="Smørvik, Kjersti Hilden" userId="a5d54ae6-d5ad-4af5-bde1-ea7acc37780a" providerId="ADAL" clId="{374A1FE5-0053-481C-B859-409574B2C6C9}" dt="2020-05-13T08:32:32.395" v="3811" actId="478"/>
          <ac:spMkLst>
            <pc:docMk/>
            <pc:sldMk cId="4286778560" sldId="1761"/>
            <ac:spMk id="10" creationId="{D46DA8F8-5601-4E34-897D-AEA7EBCF2686}"/>
          </ac:spMkLst>
        </pc:spChg>
        <pc:picChg chg="add del mod">
          <ac:chgData name="Smørvik, Kjersti Hilden" userId="a5d54ae6-d5ad-4af5-bde1-ea7acc37780a" providerId="ADAL" clId="{374A1FE5-0053-481C-B859-409574B2C6C9}" dt="2020-05-13T07:37:50.273" v="3613" actId="21"/>
          <ac:picMkLst>
            <pc:docMk/>
            <pc:sldMk cId="4286778560" sldId="1761"/>
            <ac:picMk id="6" creationId="{9923A946-A1C4-44AF-BE76-8E08A68A1E26}"/>
          </ac:picMkLst>
        </pc:picChg>
        <pc:picChg chg="add mod">
          <ac:chgData name="Smørvik, Kjersti Hilden" userId="a5d54ae6-d5ad-4af5-bde1-ea7acc37780a" providerId="ADAL" clId="{374A1FE5-0053-481C-B859-409574B2C6C9}" dt="2020-05-13T08:31:41.357" v="3803" actId="1076"/>
          <ac:picMkLst>
            <pc:docMk/>
            <pc:sldMk cId="4286778560" sldId="1761"/>
            <ac:picMk id="8" creationId="{B78F3304-15C8-47CB-B2EF-5E151DDE3AA2}"/>
          </ac:picMkLst>
        </pc:picChg>
      </pc:sldChg>
      <pc:sldChg chg="addSp delSp modSp new mod ord">
        <pc:chgData name="Smørvik, Kjersti Hilden" userId="a5d54ae6-d5ad-4af5-bde1-ea7acc37780a" providerId="ADAL" clId="{374A1FE5-0053-481C-B859-409574B2C6C9}" dt="2020-05-13T09:20:03.382" v="3847" actId="478"/>
        <pc:sldMkLst>
          <pc:docMk/>
          <pc:sldMk cId="2149623732" sldId="1762"/>
        </pc:sldMkLst>
        <pc:spChg chg="mod">
          <ac:chgData name="Smørvik, Kjersti Hilden" userId="a5d54ae6-d5ad-4af5-bde1-ea7acc37780a" providerId="ADAL" clId="{374A1FE5-0053-481C-B859-409574B2C6C9}" dt="2020-05-13T07:23:30.952" v="2843" actId="14100"/>
          <ac:spMkLst>
            <pc:docMk/>
            <pc:sldMk cId="2149623732" sldId="1762"/>
            <ac:spMk id="2" creationId="{8E1DAA42-1C9E-44E8-9031-ABF7875F3EBA}"/>
          </ac:spMkLst>
        </pc:spChg>
        <pc:spChg chg="mod">
          <ac:chgData name="Smørvik, Kjersti Hilden" userId="a5d54ae6-d5ad-4af5-bde1-ea7acc37780a" providerId="ADAL" clId="{374A1FE5-0053-481C-B859-409574B2C6C9}" dt="2020-05-12T10:25:23.894" v="1771" actId="20577"/>
          <ac:spMkLst>
            <pc:docMk/>
            <pc:sldMk cId="2149623732" sldId="1762"/>
            <ac:spMk id="3" creationId="{2DE168F5-A1D0-4BCC-B2A8-516A604090C2}"/>
          </ac:spMkLst>
        </pc:spChg>
        <pc:spChg chg="add del mod">
          <ac:chgData name="Smørvik, Kjersti Hilden" userId="a5d54ae6-d5ad-4af5-bde1-ea7acc37780a" providerId="ADAL" clId="{374A1FE5-0053-481C-B859-409574B2C6C9}" dt="2020-05-13T09:20:03.382" v="3847" actId="478"/>
          <ac:spMkLst>
            <pc:docMk/>
            <pc:sldMk cId="2149623732" sldId="1762"/>
            <ac:spMk id="4" creationId="{3BB54A60-DA63-4A63-A91A-47A7FA2C3DCB}"/>
          </ac:spMkLst>
        </pc:spChg>
      </pc:sldChg>
      <pc:sldChg chg="addSp modSp add mod modNotesTx">
        <pc:chgData name="Smørvik, Kjersti Hilden" userId="a5d54ae6-d5ad-4af5-bde1-ea7acc37780a" providerId="ADAL" clId="{374A1FE5-0053-481C-B859-409574B2C6C9}" dt="2020-05-13T08:57:16.372" v="3845" actId="6549"/>
        <pc:sldMkLst>
          <pc:docMk/>
          <pc:sldMk cId="921536478" sldId="1763"/>
        </pc:sldMkLst>
        <pc:spChg chg="mod">
          <ac:chgData name="Smørvik, Kjersti Hilden" userId="a5d54ae6-d5ad-4af5-bde1-ea7acc37780a" providerId="ADAL" clId="{374A1FE5-0053-481C-B859-409574B2C6C9}" dt="2020-05-13T08:57:16.372" v="3845" actId="6549"/>
          <ac:spMkLst>
            <pc:docMk/>
            <pc:sldMk cId="921536478" sldId="1763"/>
            <ac:spMk id="2" creationId="{42AB7122-5E74-4C69-98D3-B8CAD9066B57}"/>
          </ac:spMkLst>
        </pc:spChg>
        <pc:spChg chg="add mod">
          <ac:chgData name="Smørvik, Kjersti Hilden" userId="a5d54ae6-d5ad-4af5-bde1-ea7acc37780a" providerId="ADAL" clId="{374A1FE5-0053-481C-B859-409574B2C6C9}" dt="2020-05-13T07:34:13.147" v="3015" actId="207"/>
          <ac:spMkLst>
            <pc:docMk/>
            <pc:sldMk cId="921536478" sldId="1763"/>
            <ac:spMk id="4" creationId="{96CFDB44-726F-48E4-9AE0-CE95E8F9D58B}"/>
          </ac:spMkLst>
        </pc:spChg>
        <pc:spChg chg="mod">
          <ac:chgData name="Smørvik, Kjersti Hilden" userId="a5d54ae6-d5ad-4af5-bde1-ea7acc37780a" providerId="ADAL" clId="{374A1FE5-0053-481C-B859-409574B2C6C9}" dt="2020-05-13T07:33:06.514" v="3007" actId="1076"/>
          <ac:spMkLst>
            <pc:docMk/>
            <pc:sldMk cId="921536478" sldId="1763"/>
            <ac:spMk id="5" creationId="{3AD43C66-91F2-4ED4-BEB1-20F60DA8EA29}"/>
          </ac:spMkLst>
        </pc:spChg>
        <pc:spChg chg="add mod">
          <ac:chgData name="Smørvik, Kjersti Hilden" userId="a5d54ae6-d5ad-4af5-bde1-ea7acc37780a" providerId="ADAL" clId="{374A1FE5-0053-481C-B859-409574B2C6C9}" dt="2020-05-13T07:34:13.147" v="3015" actId="207"/>
          <ac:spMkLst>
            <pc:docMk/>
            <pc:sldMk cId="921536478" sldId="1763"/>
            <ac:spMk id="7" creationId="{86D3373C-ED38-4365-A69A-6776BFA042E2}"/>
          </ac:spMkLst>
        </pc:spChg>
        <pc:spChg chg="add mod">
          <ac:chgData name="Smørvik, Kjersti Hilden" userId="a5d54ae6-d5ad-4af5-bde1-ea7acc37780a" providerId="ADAL" clId="{374A1FE5-0053-481C-B859-409574B2C6C9}" dt="2020-05-13T07:34:13.147" v="3015" actId="207"/>
          <ac:spMkLst>
            <pc:docMk/>
            <pc:sldMk cId="921536478" sldId="1763"/>
            <ac:spMk id="8" creationId="{43133EBC-9BD3-431B-9C1D-453F7025A848}"/>
          </ac:spMkLst>
        </pc:spChg>
        <pc:picChg chg="mod">
          <ac:chgData name="Smørvik, Kjersti Hilden" userId="a5d54ae6-d5ad-4af5-bde1-ea7acc37780a" providerId="ADAL" clId="{374A1FE5-0053-481C-B859-409574B2C6C9}" dt="2020-05-13T07:34:03.097" v="3014" actId="1076"/>
          <ac:picMkLst>
            <pc:docMk/>
            <pc:sldMk cId="921536478" sldId="1763"/>
            <ac:picMk id="1026" creationId="{AA0E792C-3758-45A2-BD76-A49D2F9342AC}"/>
          </ac:picMkLst>
        </pc:picChg>
      </pc:sldChg>
      <pc:sldChg chg="new del">
        <pc:chgData name="Smørvik, Kjersti Hilden" userId="a5d54ae6-d5ad-4af5-bde1-ea7acc37780a" providerId="ADAL" clId="{374A1FE5-0053-481C-B859-409574B2C6C9}" dt="2020-05-13T09:24:37.365" v="4456" actId="47"/>
        <pc:sldMkLst>
          <pc:docMk/>
          <pc:sldMk cId="2781265905" sldId="1764"/>
        </pc:sldMkLst>
      </pc:sldChg>
      <pc:sldChg chg="addSp delSp modSp add mod ord">
        <pc:chgData name="Smørvik, Kjersti Hilden" userId="a5d54ae6-d5ad-4af5-bde1-ea7acc37780a" providerId="ADAL" clId="{374A1FE5-0053-481C-B859-409574B2C6C9}" dt="2020-05-13T10:13:57.595" v="6397" actId="20577"/>
        <pc:sldMkLst>
          <pc:docMk/>
          <pc:sldMk cId="2891555307" sldId="1764"/>
        </pc:sldMkLst>
        <pc:spChg chg="del mod">
          <ac:chgData name="Smørvik, Kjersti Hilden" userId="a5d54ae6-d5ad-4af5-bde1-ea7acc37780a" providerId="ADAL" clId="{374A1FE5-0053-481C-B859-409574B2C6C9}" dt="2020-05-13T09:33:48.413" v="5556" actId="478"/>
          <ac:spMkLst>
            <pc:docMk/>
            <pc:sldMk cId="2891555307" sldId="1764"/>
            <ac:spMk id="2" creationId="{55A97048-1E15-43C1-8A4B-D18156D7164E}"/>
          </ac:spMkLst>
        </pc:spChg>
        <pc:spChg chg="mod">
          <ac:chgData name="Smørvik, Kjersti Hilden" userId="a5d54ae6-d5ad-4af5-bde1-ea7acc37780a" providerId="ADAL" clId="{374A1FE5-0053-481C-B859-409574B2C6C9}" dt="2020-05-13T09:34:15.022" v="5610" actId="1076"/>
          <ac:spMkLst>
            <pc:docMk/>
            <pc:sldMk cId="2891555307" sldId="1764"/>
            <ac:spMk id="4" creationId="{3AC55110-0E40-4717-ACA6-DB4D6C7BB4BD}"/>
          </ac:spMkLst>
        </pc:spChg>
        <pc:spChg chg="mod">
          <ac:chgData name="Smørvik, Kjersti Hilden" userId="a5d54ae6-d5ad-4af5-bde1-ea7acc37780a" providerId="ADAL" clId="{374A1FE5-0053-481C-B859-409574B2C6C9}" dt="2020-05-13T09:34:15.022" v="5610" actId="1076"/>
          <ac:spMkLst>
            <pc:docMk/>
            <pc:sldMk cId="2891555307" sldId="1764"/>
            <ac:spMk id="5" creationId="{81F45182-91CE-42A3-B69F-A9F05CBB388A}"/>
          </ac:spMkLst>
        </pc:spChg>
        <pc:spChg chg="mod">
          <ac:chgData name="Smørvik, Kjersti Hilden" userId="a5d54ae6-d5ad-4af5-bde1-ea7acc37780a" providerId="ADAL" clId="{374A1FE5-0053-481C-B859-409574B2C6C9}" dt="2020-05-13T09:34:15.022" v="5610" actId="1076"/>
          <ac:spMkLst>
            <pc:docMk/>
            <pc:sldMk cId="2891555307" sldId="1764"/>
            <ac:spMk id="7" creationId="{9430A9AE-671A-4005-89BA-9CEFD00AF225}"/>
          </ac:spMkLst>
        </pc:spChg>
        <pc:spChg chg="add del mod">
          <ac:chgData name="Smørvik, Kjersti Hilden" userId="a5d54ae6-d5ad-4af5-bde1-ea7acc37780a" providerId="ADAL" clId="{374A1FE5-0053-481C-B859-409574B2C6C9}" dt="2020-05-13T09:25:20.640" v="4465" actId="478"/>
          <ac:spMkLst>
            <pc:docMk/>
            <pc:sldMk cId="2891555307" sldId="1764"/>
            <ac:spMk id="9" creationId="{83F9E98B-DD8F-4F83-8D5E-07F558D74240}"/>
          </ac:spMkLst>
        </pc:spChg>
        <pc:spChg chg="add del mod">
          <ac:chgData name="Smørvik, Kjersti Hilden" userId="a5d54ae6-d5ad-4af5-bde1-ea7acc37780a" providerId="ADAL" clId="{374A1FE5-0053-481C-B859-409574B2C6C9}" dt="2020-05-13T09:32:25.688" v="5462" actId="478"/>
          <ac:spMkLst>
            <pc:docMk/>
            <pc:sldMk cId="2891555307" sldId="1764"/>
            <ac:spMk id="13" creationId="{9B9C5FE2-A1AE-4748-AA7A-4F62DAFA881F}"/>
          </ac:spMkLst>
        </pc:spChg>
        <pc:spChg chg="add mod ord">
          <ac:chgData name="Smørvik, Kjersti Hilden" userId="a5d54ae6-d5ad-4af5-bde1-ea7acc37780a" providerId="ADAL" clId="{374A1FE5-0053-481C-B859-409574B2C6C9}" dt="2020-05-13T10:13:57.595" v="6397" actId="20577"/>
          <ac:spMkLst>
            <pc:docMk/>
            <pc:sldMk cId="2891555307" sldId="1764"/>
            <ac:spMk id="16" creationId="{6F88B8DC-3685-4722-83E2-E86376A8C808}"/>
          </ac:spMkLst>
        </pc:spChg>
        <pc:cxnChg chg="add mod">
          <ac:chgData name="Smørvik, Kjersti Hilden" userId="a5d54ae6-d5ad-4af5-bde1-ea7acc37780a" providerId="ADAL" clId="{374A1FE5-0053-481C-B859-409574B2C6C9}" dt="2020-05-13T09:34:15.022" v="5610" actId="1076"/>
          <ac:cxnSpMkLst>
            <pc:docMk/>
            <pc:sldMk cId="2891555307" sldId="1764"/>
            <ac:cxnSpMk id="8" creationId="{0F6A97FC-54ED-4466-BFF8-17A5C88FC22E}"/>
          </ac:cxnSpMkLst>
        </pc:cxnChg>
        <pc:cxnChg chg="add mod">
          <ac:chgData name="Smørvik, Kjersti Hilden" userId="a5d54ae6-d5ad-4af5-bde1-ea7acc37780a" providerId="ADAL" clId="{374A1FE5-0053-481C-B859-409574B2C6C9}" dt="2020-05-13T09:34:15.022" v="5610" actId="1076"/>
          <ac:cxnSpMkLst>
            <pc:docMk/>
            <pc:sldMk cId="2891555307" sldId="1764"/>
            <ac:cxnSpMk id="11" creationId="{E93BB8BC-1CA0-486D-A62A-8C43714C76D0}"/>
          </ac:cxnSpMkLst>
        </pc:cxnChg>
      </pc:sldChg>
      <pc:sldChg chg="modSp new mod modCm">
        <pc:chgData name="Smørvik, Kjersti Hilden" userId="a5d54ae6-d5ad-4af5-bde1-ea7acc37780a" providerId="ADAL" clId="{374A1FE5-0053-481C-B859-409574B2C6C9}" dt="2020-05-15T12:00:02.082" v="8690" actId="5900"/>
        <pc:sldMkLst>
          <pc:docMk/>
          <pc:sldMk cId="1567773546" sldId="1765"/>
        </pc:sldMkLst>
        <pc:spChg chg="mod">
          <ac:chgData name="Smørvik, Kjersti Hilden" userId="a5d54ae6-d5ad-4af5-bde1-ea7acc37780a" providerId="ADAL" clId="{374A1FE5-0053-481C-B859-409574B2C6C9}" dt="2020-05-14T12:32:12.906" v="8572" actId="20577"/>
          <ac:spMkLst>
            <pc:docMk/>
            <pc:sldMk cId="1567773546" sldId="1765"/>
            <ac:spMk id="2" creationId="{CB09D9E7-9EA0-4505-8302-A61B7865D53F}"/>
          </ac:spMkLst>
        </pc:spChg>
        <pc:spChg chg="mod">
          <ac:chgData name="Smørvik, Kjersti Hilden" userId="a5d54ae6-d5ad-4af5-bde1-ea7acc37780a" providerId="ADAL" clId="{374A1FE5-0053-481C-B859-409574B2C6C9}" dt="2020-05-13T10:14:11.841" v="6417" actId="20577"/>
          <ac:spMkLst>
            <pc:docMk/>
            <pc:sldMk cId="1567773546" sldId="1765"/>
            <ac:spMk id="3" creationId="{90A6F7D0-B900-4F48-B46D-E2F8BEDEE829}"/>
          </ac:spMkLst>
        </pc:spChg>
      </pc:sldChg>
    </pc:docChg>
  </pc:docChgLst>
  <pc:docChgLst>
    <pc:chgData name="Justad, Lovise" userId="07b54150-0e4e-40c8-93ea-7865c3c27ae6" providerId="ADAL" clId="{7F7074B6-ACF9-EA4D-913B-CFBFDDE4F45D}"/>
    <pc:docChg chg="custSel modSld">
      <pc:chgData name="Justad, Lovise" userId="07b54150-0e4e-40c8-93ea-7865c3c27ae6" providerId="ADAL" clId="{7F7074B6-ACF9-EA4D-913B-CFBFDDE4F45D}" dt="2020-10-20T11:07:36.056" v="26" actId="1589"/>
      <pc:docMkLst>
        <pc:docMk/>
      </pc:docMkLst>
      <pc:sldChg chg="addCm modCm">
        <pc:chgData name="Justad, Lovise" userId="07b54150-0e4e-40c8-93ea-7865c3c27ae6" providerId="ADAL" clId="{7F7074B6-ACF9-EA4D-913B-CFBFDDE4F45D}" dt="2020-10-01T07:38:38.175" v="3"/>
        <pc:sldMkLst>
          <pc:docMk/>
          <pc:sldMk cId="3162730346" sldId="1721"/>
        </pc:sldMkLst>
      </pc:sldChg>
      <pc:sldChg chg="modSp mod modNotesTx">
        <pc:chgData name="Justad, Lovise" userId="07b54150-0e4e-40c8-93ea-7865c3c27ae6" providerId="ADAL" clId="{7F7074B6-ACF9-EA4D-913B-CFBFDDE4F45D}" dt="2020-10-01T07:45:40.789" v="13" actId="20577"/>
        <pc:sldMkLst>
          <pc:docMk/>
          <pc:sldMk cId="4286778560" sldId="1761"/>
        </pc:sldMkLst>
        <pc:spChg chg="mod">
          <ac:chgData name="Justad, Lovise" userId="07b54150-0e4e-40c8-93ea-7865c3c27ae6" providerId="ADAL" clId="{7F7074B6-ACF9-EA4D-913B-CFBFDDE4F45D}" dt="2020-10-01T07:45:28.563" v="12" actId="20577"/>
          <ac:spMkLst>
            <pc:docMk/>
            <pc:sldMk cId="4286778560" sldId="1761"/>
            <ac:spMk id="9" creationId="{F78684E2-F4FD-42D2-AF4F-74BC17269073}"/>
          </ac:spMkLst>
        </pc:spChg>
      </pc:sldChg>
      <pc:sldChg chg="addCm modCm">
        <pc:chgData name="Justad, Lovise" userId="07b54150-0e4e-40c8-93ea-7865c3c27ae6" providerId="ADAL" clId="{7F7074B6-ACF9-EA4D-913B-CFBFDDE4F45D}" dt="2020-10-01T07:38:00.659" v="1"/>
        <pc:sldMkLst>
          <pc:docMk/>
          <pc:sldMk cId="1567773546" sldId="1765"/>
        </pc:sldMkLst>
      </pc:sldChg>
      <pc:sldChg chg="modSp mod addCm">
        <pc:chgData name="Justad, Lovise" userId="07b54150-0e4e-40c8-93ea-7865c3c27ae6" providerId="ADAL" clId="{7F7074B6-ACF9-EA4D-913B-CFBFDDE4F45D}" dt="2020-10-20T11:07:36.056" v="26" actId="1589"/>
        <pc:sldMkLst>
          <pc:docMk/>
          <pc:sldMk cId="3783284558" sldId="1773"/>
        </pc:sldMkLst>
        <pc:spChg chg="mod">
          <ac:chgData name="Justad, Lovise" userId="07b54150-0e4e-40c8-93ea-7865c3c27ae6" providerId="ADAL" clId="{7F7074B6-ACF9-EA4D-913B-CFBFDDE4F45D}" dt="2020-10-01T07:48:16.257" v="25" actId="13926"/>
          <ac:spMkLst>
            <pc:docMk/>
            <pc:sldMk cId="3783284558" sldId="1773"/>
            <ac:spMk id="4" creationId="{1339D414-3A56-40C3-BC25-BBD7CE711230}"/>
          </ac:spMkLst>
        </pc:spChg>
      </pc:sldChg>
    </pc:docChg>
  </pc:docChgLst>
  <pc:docChgLst>
    <pc:chgData name="Smørvik, Kjersti Hilden" userId="S::kjersti.hilden.smorvik@nav.no::a5d54ae6-d5ad-4af5-bde1-ea7acc37780a" providerId="AD" clId="Web-{F7645C94-E59F-4F81-A97B-EE718EF75EA8}"/>
    <pc:docChg chg="modSld">
      <pc:chgData name="Smørvik, Kjersti Hilden" userId="S::kjersti.hilden.smorvik@nav.no::a5d54ae6-d5ad-4af5-bde1-ea7acc37780a" providerId="AD" clId="Web-{F7645C94-E59F-4F81-A97B-EE718EF75EA8}" dt="2020-05-28T08:39:15.446" v="26" actId="20577"/>
      <pc:docMkLst>
        <pc:docMk/>
      </pc:docMkLst>
      <pc:sldChg chg="modSp">
        <pc:chgData name="Smørvik, Kjersti Hilden" userId="S::kjersti.hilden.smorvik@nav.no::a5d54ae6-d5ad-4af5-bde1-ea7acc37780a" providerId="AD" clId="Web-{F7645C94-E59F-4F81-A97B-EE718EF75EA8}" dt="2020-05-28T08:39:15.446" v="26" actId="20577"/>
        <pc:sldMkLst>
          <pc:docMk/>
          <pc:sldMk cId="3409979755" sldId="1719"/>
        </pc:sldMkLst>
        <pc:spChg chg="mod">
          <ac:chgData name="Smørvik, Kjersti Hilden" userId="S::kjersti.hilden.smorvik@nav.no::a5d54ae6-d5ad-4af5-bde1-ea7acc37780a" providerId="AD" clId="Web-{F7645C94-E59F-4F81-A97B-EE718EF75EA8}" dt="2020-05-28T08:39:15.446" v="26" actId="20577"/>
          <ac:spMkLst>
            <pc:docMk/>
            <pc:sldMk cId="3409979755" sldId="1719"/>
            <ac:spMk id="4" creationId="{2460367A-E7AC-44A5-9DB5-0A95525C99C2}"/>
          </ac:spMkLst>
        </pc:spChg>
      </pc:sldChg>
    </pc:docChg>
  </pc:docChgLst>
  <pc:docChgLst>
    <pc:chgData name="Barreth, Ane Sofie Sellevold" userId="S::ane.sofie.sellevold.barreth@nav.no::7ba1dd17-0ca6-4baf-9906-2a17c7a0f427" providerId="AD" clId="Web-{0B6459B0-6B26-A6BF-F60D-8CD259D10A9A}"/>
    <pc:docChg chg="modSld">
      <pc:chgData name="Barreth, Ane Sofie Sellevold" userId="S::ane.sofie.sellevold.barreth@nav.no::7ba1dd17-0ca6-4baf-9906-2a17c7a0f427" providerId="AD" clId="Web-{0B6459B0-6B26-A6BF-F60D-8CD259D10A9A}" dt="2021-09-15T08:14:03.036" v="3"/>
      <pc:docMkLst>
        <pc:docMk/>
      </pc:docMkLst>
      <pc:sldChg chg="addSp delSp modSp">
        <pc:chgData name="Barreth, Ane Sofie Sellevold" userId="S::ane.sofie.sellevold.barreth@nav.no::7ba1dd17-0ca6-4baf-9906-2a17c7a0f427" providerId="AD" clId="Web-{0B6459B0-6B26-A6BF-F60D-8CD259D10A9A}" dt="2021-09-15T08:14:03.036" v="3"/>
        <pc:sldMkLst>
          <pc:docMk/>
          <pc:sldMk cId="174663957" sldId="480"/>
        </pc:sldMkLst>
        <pc:spChg chg="add del mod">
          <ac:chgData name="Barreth, Ane Sofie Sellevold" userId="S::ane.sofie.sellevold.barreth@nav.no::7ba1dd17-0ca6-4baf-9906-2a17c7a0f427" providerId="AD" clId="Web-{0B6459B0-6B26-A6BF-F60D-8CD259D10A9A}" dt="2021-09-15T08:14:03.036" v="3"/>
          <ac:spMkLst>
            <pc:docMk/>
            <pc:sldMk cId="174663957" sldId="480"/>
            <ac:spMk id="2" creationId="{462240CF-D8E0-4C55-818D-0FA155BE022F}"/>
          </ac:spMkLst>
        </pc:spChg>
      </pc:sldChg>
    </pc:docChg>
  </pc:docChgLst>
  <pc:docChgLst>
    <pc:chgData name="Dubinina, Elena" userId="S::elena.dubinina@nav.no::f0759dbc-cb5e-456e-9fd0-20a017e2a01b" providerId="AD" clId="Web-{F4706D18-6DEA-4DD3-98A2-1F4C44F9DFF8}"/>
    <pc:docChg chg="modSld">
      <pc:chgData name="Dubinina, Elena" userId="S::elena.dubinina@nav.no::f0759dbc-cb5e-456e-9fd0-20a017e2a01b" providerId="AD" clId="Web-{F4706D18-6DEA-4DD3-98A2-1F4C44F9DFF8}" dt="2020-10-21T10:33:21.228" v="3" actId="20577"/>
      <pc:docMkLst>
        <pc:docMk/>
      </pc:docMkLst>
      <pc:sldChg chg="modSp">
        <pc:chgData name="Dubinina, Elena" userId="S::elena.dubinina@nav.no::f0759dbc-cb5e-456e-9fd0-20a017e2a01b" providerId="AD" clId="Web-{F4706D18-6DEA-4DD3-98A2-1F4C44F9DFF8}" dt="2020-10-21T10:33:21.228" v="3" actId="20577"/>
        <pc:sldMkLst>
          <pc:docMk/>
          <pc:sldMk cId="3783284558" sldId="1773"/>
        </pc:sldMkLst>
        <pc:spChg chg="mod">
          <ac:chgData name="Dubinina, Elena" userId="S::elena.dubinina@nav.no::f0759dbc-cb5e-456e-9fd0-20a017e2a01b" providerId="AD" clId="Web-{F4706D18-6DEA-4DD3-98A2-1F4C44F9DFF8}" dt="2020-10-21T10:33:21.228" v="3" actId="20577"/>
          <ac:spMkLst>
            <pc:docMk/>
            <pc:sldMk cId="3783284558" sldId="1773"/>
            <ac:spMk id="4" creationId="{1339D414-3A56-40C3-BC25-BBD7CE711230}"/>
          </ac:spMkLst>
        </pc:spChg>
      </pc:sldChg>
    </pc:docChg>
  </pc:docChgLst>
  <pc:docChgLst>
    <pc:chgData name="Smørvik, Kjersti Hilden" userId="S::kjersti.hilden.smorvik@nav.no::a5d54ae6-d5ad-4af5-bde1-ea7acc37780a" providerId="AD" clId="Web-{50531B13-ACF6-44F2-931F-31843A86279B}"/>
    <pc:docChg chg="delSld modSld">
      <pc:chgData name="Smørvik, Kjersti Hilden" userId="S::kjersti.hilden.smorvik@nav.no::a5d54ae6-d5ad-4af5-bde1-ea7acc37780a" providerId="AD" clId="Web-{50531B13-ACF6-44F2-931F-31843A86279B}" dt="2020-05-11T13:49:51.736" v="27" actId="14100"/>
      <pc:docMkLst>
        <pc:docMk/>
      </pc:docMkLst>
      <pc:sldChg chg="modSp">
        <pc:chgData name="Smørvik, Kjersti Hilden" userId="S::kjersti.hilden.smorvik@nav.no::a5d54ae6-d5ad-4af5-bde1-ea7acc37780a" providerId="AD" clId="Web-{50531B13-ACF6-44F2-931F-31843A86279B}" dt="2020-05-11T13:49:45.923" v="25" actId="20577"/>
        <pc:sldMkLst>
          <pc:docMk/>
          <pc:sldMk cId="3092810816" sldId="1713"/>
        </pc:sldMkLst>
        <pc:spChg chg="mod">
          <ac:chgData name="Smørvik, Kjersti Hilden" userId="S::kjersti.hilden.smorvik@nav.no::a5d54ae6-d5ad-4af5-bde1-ea7acc37780a" providerId="AD" clId="Web-{50531B13-ACF6-44F2-931F-31843A86279B}" dt="2020-05-11T13:49:45.923" v="25" actId="20577"/>
          <ac:spMkLst>
            <pc:docMk/>
            <pc:sldMk cId="3092810816" sldId="1713"/>
            <ac:spMk id="2" creationId="{C5FCDE6D-2D12-439B-84B0-F1E0DBFF3E72}"/>
          </ac:spMkLst>
        </pc:spChg>
      </pc:sldChg>
      <pc:sldChg chg="modSp">
        <pc:chgData name="Smørvik, Kjersti Hilden" userId="S::kjersti.hilden.smorvik@nav.no::a5d54ae6-d5ad-4af5-bde1-ea7acc37780a" providerId="AD" clId="Web-{50531B13-ACF6-44F2-931F-31843A86279B}" dt="2020-05-11T13:49:51.736" v="27" actId="14100"/>
        <pc:sldMkLst>
          <pc:docMk/>
          <pc:sldMk cId="3409979755" sldId="1719"/>
        </pc:sldMkLst>
        <pc:spChg chg="mod">
          <ac:chgData name="Smørvik, Kjersti Hilden" userId="S::kjersti.hilden.smorvik@nav.no::a5d54ae6-d5ad-4af5-bde1-ea7acc37780a" providerId="AD" clId="Web-{50531B13-ACF6-44F2-931F-31843A86279B}" dt="2020-05-11T13:49:51.736" v="27" actId="14100"/>
          <ac:spMkLst>
            <pc:docMk/>
            <pc:sldMk cId="3409979755" sldId="1719"/>
            <ac:spMk id="4" creationId="{2460367A-E7AC-44A5-9DB5-0A95525C99C2}"/>
          </ac:spMkLst>
        </pc:spChg>
      </pc:sldChg>
      <pc:sldChg chg="del">
        <pc:chgData name="Smørvik, Kjersti Hilden" userId="S::kjersti.hilden.smorvik@nav.no::a5d54ae6-d5ad-4af5-bde1-ea7acc37780a" providerId="AD" clId="Web-{50531B13-ACF6-44F2-931F-31843A86279B}" dt="2020-05-11T13:48:50.875" v="0"/>
        <pc:sldMkLst>
          <pc:docMk/>
          <pc:sldMk cId="2459304695" sldId="1722"/>
        </pc:sldMkLst>
      </pc:sldChg>
    </pc:docChg>
  </pc:docChgLst>
  <pc:docChgLst>
    <pc:chgData name="Justad, Lovise" userId="07b54150-0e4e-40c8-93ea-7865c3c27ae6" providerId="ADAL" clId="{CCFFBE52-751A-D948-93E5-F9C6DC884A9F}"/>
    <pc:docChg chg="custSel modSld">
      <pc:chgData name="Justad, Lovise" userId="07b54150-0e4e-40c8-93ea-7865c3c27ae6" providerId="ADAL" clId="{CCFFBE52-751A-D948-93E5-F9C6DC884A9F}" dt="2021-01-26T10:43:35.174" v="28" actId="1589"/>
      <pc:docMkLst>
        <pc:docMk/>
      </pc:docMkLst>
      <pc:sldChg chg="addCm modCm">
        <pc:chgData name="Justad, Lovise" userId="07b54150-0e4e-40c8-93ea-7865c3c27ae6" providerId="ADAL" clId="{CCFFBE52-751A-D948-93E5-F9C6DC884A9F}" dt="2021-01-26T10:43:35.174" v="28" actId="1589"/>
        <pc:sldMkLst>
          <pc:docMk/>
          <pc:sldMk cId="2801942291" sldId="489"/>
        </pc:sldMkLst>
      </pc:sldChg>
      <pc:sldChg chg="addCm modCm">
        <pc:chgData name="Justad, Lovise" userId="07b54150-0e4e-40c8-93ea-7865c3c27ae6" providerId="ADAL" clId="{CCFFBE52-751A-D948-93E5-F9C6DC884A9F}" dt="2021-01-26T10:00:21.932" v="8"/>
        <pc:sldMkLst>
          <pc:docMk/>
          <pc:sldMk cId="3162730346" sldId="1721"/>
        </pc:sldMkLst>
      </pc:sldChg>
      <pc:sldChg chg="modSp mod">
        <pc:chgData name="Justad, Lovise" userId="07b54150-0e4e-40c8-93ea-7865c3c27ae6" providerId="ADAL" clId="{CCFFBE52-751A-D948-93E5-F9C6DC884A9F}" dt="2021-01-26T09:57:12.040" v="6" actId="948"/>
        <pc:sldMkLst>
          <pc:docMk/>
          <pc:sldMk cId="2800838279" sldId="1758"/>
        </pc:sldMkLst>
        <pc:spChg chg="mod">
          <ac:chgData name="Justad, Lovise" userId="07b54150-0e4e-40c8-93ea-7865c3c27ae6" providerId="ADAL" clId="{CCFFBE52-751A-D948-93E5-F9C6DC884A9F}" dt="2021-01-26T09:57:12.040" v="6" actId="948"/>
          <ac:spMkLst>
            <pc:docMk/>
            <pc:sldMk cId="2800838279" sldId="1758"/>
            <ac:spMk id="10" creationId="{32CB500C-1126-47C0-A787-E8FFF62A426D}"/>
          </ac:spMkLst>
        </pc:spChg>
        <pc:spChg chg="mod">
          <ac:chgData name="Justad, Lovise" userId="07b54150-0e4e-40c8-93ea-7865c3c27ae6" providerId="ADAL" clId="{CCFFBE52-751A-D948-93E5-F9C6DC884A9F}" dt="2021-01-26T09:57:04.702" v="5" actId="948"/>
          <ac:spMkLst>
            <pc:docMk/>
            <pc:sldMk cId="2800838279" sldId="1758"/>
            <ac:spMk id="18" creationId="{ADD904D4-D7FA-4847-A70B-EFC25F1CCA06}"/>
          </ac:spMkLst>
        </pc:spChg>
      </pc:sldChg>
      <pc:sldChg chg="modSp mod addCm delCm modCm">
        <pc:chgData name="Justad, Lovise" userId="07b54150-0e4e-40c8-93ea-7865c3c27ae6" providerId="ADAL" clId="{CCFFBE52-751A-D948-93E5-F9C6DC884A9F}" dt="2021-01-26T10:14:57.472" v="26" actId="1592"/>
        <pc:sldMkLst>
          <pc:docMk/>
          <pc:sldMk cId="1567773546" sldId="1765"/>
        </pc:sldMkLst>
        <pc:spChg chg="mod">
          <ac:chgData name="Justad, Lovise" userId="07b54150-0e4e-40c8-93ea-7865c3c27ae6" providerId="ADAL" clId="{CCFFBE52-751A-D948-93E5-F9C6DC884A9F}" dt="2021-01-26T10:13:36.702" v="25" actId="27636"/>
          <ac:spMkLst>
            <pc:docMk/>
            <pc:sldMk cId="1567773546" sldId="1765"/>
            <ac:spMk id="2" creationId="{CB09D9E7-9EA0-4505-8302-A61B7865D53F}"/>
          </ac:spMkLst>
        </pc:spChg>
      </pc:sldChg>
      <pc:sldChg chg="modSp mod">
        <pc:chgData name="Justad, Lovise" userId="07b54150-0e4e-40c8-93ea-7865c3c27ae6" providerId="ADAL" clId="{CCFFBE52-751A-D948-93E5-F9C6DC884A9F}" dt="2021-01-26T10:00:28.979" v="10" actId="20577"/>
        <pc:sldMkLst>
          <pc:docMk/>
          <pc:sldMk cId="1437962764" sldId="1768"/>
        </pc:sldMkLst>
        <pc:spChg chg="mod">
          <ac:chgData name="Justad, Lovise" userId="07b54150-0e4e-40c8-93ea-7865c3c27ae6" providerId="ADAL" clId="{CCFFBE52-751A-D948-93E5-F9C6DC884A9F}" dt="2021-01-26T10:00:28.979" v="10" actId="20577"/>
          <ac:spMkLst>
            <pc:docMk/>
            <pc:sldMk cId="1437962764" sldId="1768"/>
            <ac:spMk id="6" creationId="{BF853198-12B4-4561-87FA-1A639343719F}"/>
          </ac:spMkLst>
        </pc:spChg>
      </pc:sldChg>
      <pc:sldChg chg="delSp modSp">
        <pc:chgData name="Justad, Lovise" userId="07b54150-0e4e-40c8-93ea-7865c3c27ae6" providerId="ADAL" clId="{CCFFBE52-751A-D948-93E5-F9C6DC884A9F}" dt="2021-01-26T10:06:16.934" v="14" actId="478"/>
        <pc:sldMkLst>
          <pc:docMk/>
          <pc:sldMk cId="3783284558" sldId="1773"/>
        </pc:sldMkLst>
        <pc:spChg chg="del mod">
          <ac:chgData name="Justad, Lovise" userId="07b54150-0e4e-40c8-93ea-7865c3c27ae6" providerId="ADAL" clId="{CCFFBE52-751A-D948-93E5-F9C6DC884A9F}" dt="2021-01-26T10:06:16.934" v="14" actId="478"/>
          <ac:spMkLst>
            <pc:docMk/>
            <pc:sldMk cId="3783284558" sldId="1773"/>
            <ac:spMk id="2" creationId="{1C35BE09-84A6-4596-8FA6-D77CF24ABB4E}"/>
          </ac:spMkLst>
        </pc:spChg>
      </pc:sldChg>
      <pc:sldChg chg="addCm modCm">
        <pc:chgData name="Justad, Lovise" userId="07b54150-0e4e-40c8-93ea-7865c3c27ae6" providerId="ADAL" clId="{CCFFBE52-751A-D948-93E5-F9C6DC884A9F}" dt="2021-01-26T10:42:56.670" v="27" actId="1589"/>
        <pc:sldMkLst>
          <pc:docMk/>
          <pc:sldMk cId="623557555" sldId="1774"/>
        </pc:sldMkLst>
      </pc:sldChg>
      <pc:sldChg chg="modSp mod">
        <pc:chgData name="Justad, Lovise" userId="07b54150-0e4e-40c8-93ea-7865c3c27ae6" providerId="ADAL" clId="{CCFFBE52-751A-D948-93E5-F9C6DC884A9F}" dt="2021-01-26T10:07:01.485" v="16" actId="20577"/>
        <pc:sldMkLst>
          <pc:docMk/>
          <pc:sldMk cId="3306354300" sldId="1775"/>
        </pc:sldMkLst>
        <pc:spChg chg="mod">
          <ac:chgData name="Justad, Lovise" userId="07b54150-0e4e-40c8-93ea-7865c3c27ae6" providerId="ADAL" clId="{CCFFBE52-751A-D948-93E5-F9C6DC884A9F}" dt="2021-01-26T10:07:01.485" v="16" actId="20577"/>
          <ac:spMkLst>
            <pc:docMk/>
            <pc:sldMk cId="3306354300" sldId="1775"/>
            <ac:spMk id="2" creationId="{04CEE23D-9E53-479A-9AE7-7C92BC01096E}"/>
          </ac:spMkLst>
        </pc:spChg>
      </pc:sldChg>
    </pc:docChg>
  </pc:docChgLst>
  <pc:docChgLst>
    <pc:chgData name="Justad, Lovise" userId="07b54150-0e4e-40c8-93ea-7865c3c27ae6" providerId="ADAL" clId="{D66E4156-7E6A-2346-9D57-8DFF3E1DF8B1}"/>
    <pc:docChg chg="undo custSel modSld">
      <pc:chgData name="Justad, Lovise" userId="07b54150-0e4e-40c8-93ea-7865c3c27ae6" providerId="ADAL" clId="{D66E4156-7E6A-2346-9D57-8DFF3E1DF8B1}" dt="2020-05-13T13:10:13.832" v="85" actId="13926"/>
      <pc:docMkLst>
        <pc:docMk/>
      </pc:docMkLst>
      <pc:sldChg chg="modSp">
        <pc:chgData name="Justad, Lovise" userId="07b54150-0e4e-40c8-93ea-7865c3c27ae6" providerId="ADAL" clId="{D66E4156-7E6A-2346-9D57-8DFF3E1DF8B1}" dt="2020-05-13T13:10:13.832" v="85" actId="13926"/>
        <pc:sldMkLst>
          <pc:docMk/>
          <pc:sldMk cId="2590031038" sldId="1757"/>
        </pc:sldMkLst>
        <pc:spChg chg="mod">
          <ac:chgData name="Justad, Lovise" userId="07b54150-0e4e-40c8-93ea-7865c3c27ae6" providerId="ADAL" clId="{D66E4156-7E6A-2346-9D57-8DFF3E1DF8B1}" dt="2020-05-13T13:10:13.832" v="85" actId="13926"/>
          <ac:spMkLst>
            <pc:docMk/>
            <pc:sldMk cId="2590031038" sldId="1757"/>
            <ac:spMk id="5" creationId="{46F3F18D-28D7-486B-BC4B-6B8022DFEE74}"/>
          </ac:spMkLst>
        </pc:spChg>
        <pc:spChg chg="mod">
          <ac:chgData name="Justad, Lovise" userId="07b54150-0e4e-40c8-93ea-7865c3c27ae6" providerId="ADAL" clId="{D66E4156-7E6A-2346-9D57-8DFF3E1DF8B1}" dt="2020-05-13T13:09:56.224" v="77" actId="1035"/>
          <ac:spMkLst>
            <pc:docMk/>
            <pc:sldMk cId="2590031038" sldId="1757"/>
            <ac:spMk id="6" creationId="{EE2714BD-053D-435A-823B-0B54742E9C87}"/>
          </ac:spMkLst>
        </pc:spChg>
        <pc:spChg chg="mod">
          <ac:chgData name="Justad, Lovise" userId="07b54150-0e4e-40c8-93ea-7865c3c27ae6" providerId="ADAL" clId="{D66E4156-7E6A-2346-9D57-8DFF3E1DF8B1}" dt="2020-05-13T13:10:06.761" v="82" actId="13926"/>
          <ac:spMkLst>
            <pc:docMk/>
            <pc:sldMk cId="2590031038" sldId="1757"/>
            <ac:spMk id="13" creationId="{387822E3-944E-4B2D-9DC4-22F56C8FAF0C}"/>
          </ac:spMkLst>
        </pc:spChg>
      </pc:sldChg>
      <pc:sldChg chg="addCm">
        <pc:chgData name="Justad, Lovise" userId="07b54150-0e4e-40c8-93ea-7865c3c27ae6" providerId="ADAL" clId="{D66E4156-7E6A-2346-9D57-8DFF3E1DF8B1}" dt="2020-05-13T13:08:07.979" v="0" actId="1589"/>
        <pc:sldMkLst>
          <pc:docMk/>
          <pc:sldMk cId="1567773546" sldId="1765"/>
        </pc:sldMkLst>
      </pc:sldChg>
    </pc:docChg>
  </pc:docChgLst>
  <pc:docChgLst>
    <pc:chgData name="Elena Dubinina" userId="f0759dbc-cb5e-456e-9fd0-20a017e2a01b" providerId="ADAL" clId="{41BE02B2-7EBF-4B4E-8C7B-898F1F802AFD}"/>
    <pc:docChg chg="modSld">
      <pc:chgData name="Elena Dubinina" userId="f0759dbc-cb5e-456e-9fd0-20a017e2a01b" providerId="ADAL" clId="{41BE02B2-7EBF-4B4E-8C7B-898F1F802AFD}" dt="2020-12-04T13:43:35.035" v="12" actId="108"/>
      <pc:docMkLst>
        <pc:docMk/>
      </pc:docMkLst>
      <pc:sldChg chg="modNotesTx">
        <pc:chgData name="Elena Dubinina" userId="f0759dbc-cb5e-456e-9fd0-20a017e2a01b" providerId="ADAL" clId="{41BE02B2-7EBF-4B4E-8C7B-898F1F802AFD}" dt="2020-12-03T10:14:02.808" v="3" actId="20577"/>
        <pc:sldMkLst>
          <pc:docMk/>
          <pc:sldMk cId="2503731128" sldId="1724"/>
        </pc:sldMkLst>
      </pc:sldChg>
      <pc:sldChg chg="modSp mod">
        <pc:chgData name="Elena Dubinina" userId="f0759dbc-cb5e-456e-9fd0-20a017e2a01b" providerId="ADAL" clId="{41BE02B2-7EBF-4B4E-8C7B-898F1F802AFD}" dt="2020-12-04T13:43:35.035" v="12" actId="108"/>
        <pc:sldMkLst>
          <pc:docMk/>
          <pc:sldMk cId="3783284558" sldId="1773"/>
        </pc:sldMkLst>
        <pc:spChg chg="mod">
          <ac:chgData name="Elena Dubinina" userId="f0759dbc-cb5e-456e-9fd0-20a017e2a01b" providerId="ADAL" clId="{41BE02B2-7EBF-4B4E-8C7B-898F1F802AFD}" dt="2020-12-04T13:43:35.035" v="12" actId="108"/>
          <ac:spMkLst>
            <pc:docMk/>
            <pc:sldMk cId="3783284558" sldId="1773"/>
            <ac:spMk id="4" creationId="{1339D414-3A56-40C3-BC25-BBD7CE711230}"/>
          </ac:spMkLst>
        </pc:spChg>
      </pc:sldChg>
    </pc:docChg>
  </pc:docChgLst>
  <pc:docChgLst>
    <pc:chgData name="Smørvik, Kjersti Hilden" userId="a5d54ae6-d5ad-4af5-bde1-ea7acc37780a" providerId="ADAL" clId="{21EC6AF6-0923-4BA4-8899-15E1DC150796}"/>
    <pc:docChg chg="modSld">
      <pc:chgData name="Smørvik, Kjersti Hilden" userId="a5d54ae6-d5ad-4af5-bde1-ea7acc37780a" providerId="ADAL" clId="{21EC6AF6-0923-4BA4-8899-15E1DC150796}" dt="2020-05-28T10:31:10.978" v="2" actId="1076"/>
      <pc:docMkLst>
        <pc:docMk/>
      </pc:docMkLst>
      <pc:sldChg chg="modSp mod">
        <pc:chgData name="Smørvik, Kjersti Hilden" userId="a5d54ae6-d5ad-4af5-bde1-ea7acc37780a" providerId="ADAL" clId="{21EC6AF6-0923-4BA4-8899-15E1DC150796}" dt="2020-05-28T10:31:10.978" v="2" actId="1076"/>
        <pc:sldMkLst>
          <pc:docMk/>
          <pc:sldMk cId="3092810816" sldId="1713"/>
        </pc:sldMkLst>
        <pc:spChg chg="mod">
          <ac:chgData name="Smørvik, Kjersti Hilden" userId="a5d54ae6-d5ad-4af5-bde1-ea7acc37780a" providerId="ADAL" clId="{21EC6AF6-0923-4BA4-8899-15E1DC150796}" dt="2020-05-28T10:31:06.635" v="1" actId="1076"/>
          <ac:spMkLst>
            <pc:docMk/>
            <pc:sldMk cId="3092810816" sldId="1713"/>
            <ac:spMk id="3" creationId="{58056777-CC37-4C80-93A5-ED17645D34CD}"/>
          </ac:spMkLst>
        </pc:spChg>
        <pc:picChg chg="mod">
          <ac:chgData name="Smørvik, Kjersti Hilden" userId="a5d54ae6-d5ad-4af5-bde1-ea7acc37780a" providerId="ADAL" clId="{21EC6AF6-0923-4BA4-8899-15E1DC150796}" dt="2020-05-28T10:31:10.978" v="2" actId="1076"/>
          <ac:picMkLst>
            <pc:docMk/>
            <pc:sldMk cId="3092810816" sldId="1713"/>
            <ac:picMk id="5" creationId="{183C3183-C1D5-4F29-9EBF-2E70086D2762}"/>
          </ac:picMkLst>
        </pc:picChg>
      </pc:sldChg>
      <pc:sldChg chg="modSp mod">
        <pc:chgData name="Smørvik, Kjersti Hilden" userId="a5d54ae6-d5ad-4af5-bde1-ea7acc37780a" providerId="ADAL" clId="{21EC6AF6-0923-4BA4-8899-15E1DC150796}" dt="2020-05-28T08:56:56.445" v="0" actId="14100"/>
        <pc:sldMkLst>
          <pc:docMk/>
          <pc:sldMk cId="2800838279" sldId="1758"/>
        </pc:sldMkLst>
        <pc:spChg chg="mod">
          <ac:chgData name="Smørvik, Kjersti Hilden" userId="a5d54ae6-d5ad-4af5-bde1-ea7acc37780a" providerId="ADAL" clId="{21EC6AF6-0923-4BA4-8899-15E1DC150796}" dt="2020-05-28T08:56:56.445" v="0" actId="14100"/>
          <ac:spMkLst>
            <pc:docMk/>
            <pc:sldMk cId="2800838279" sldId="1758"/>
            <ac:spMk id="5" creationId="{8000C847-3991-4F13-A3B5-0FA19955B4E5}"/>
          </ac:spMkLst>
        </pc:spChg>
        <pc:spChg chg="mod">
          <ac:chgData name="Smørvik, Kjersti Hilden" userId="a5d54ae6-d5ad-4af5-bde1-ea7acc37780a" providerId="ADAL" clId="{21EC6AF6-0923-4BA4-8899-15E1DC150796}" dt="2020-05-28T08:56:56.445" v="0" actId="14100"/>
          <ac:spMkLst>
            <pc:docMk/>
            <pc:sldMk cId="2800838279" sldId="1758"/>
            <ac:spMk id="10" creationId="{32CB500C-1126-47C0-A787-E8FFF62A426D}"/>
          </ac:spMkLst>
        </pc:spChg>
        <pc:spChg chg="mod">
          <ac:chgData name="Smørvik, Kjersti Hilden" userId="a5d54ae6-d5ad-4af5-bde1-ea7acc37780a" providerId="ADAL" clId="{21EC6AF6-0923-4BA4-8899-15E1DC150796}" dt="2020-05-28T08:56:56.445" v="0" actId="14100"/>
          <ac:spMkLst>
            <pc:docMk/>
            <pc:sldMk cId="2800838279" sldId="1758"/>
            <ac:spMk id="18" creationId="{ADD904D4-D7FA-4847-A70B-EFC25F1CCA06}"/>
          </ac:spMkLst>
        </pc:spChg>
      </pc:sldChg>
    </pc:docChg>
  </pc:docChgLst>
  <pc:docChgLst>
    <pc:chgData name="Dubinina, Elena" userId="f0759dbc-cb5e-456e-9fd0-20a017e2a01b" providerId="ADAL" clId="{68164A55-E547-4F82-AC11-292DDC9750DB}"/>
    <pc:docChg chg="undo custSel modSld">
      <pc:chgData name="Dubinina, Elena" userId="f0759dbc-cb5e-456e-9fd0-20a017e2a01b" providerId="ADAL" clId="{68164A55-E547-4F82-AC11-292DDC9750DB}" dt="2020-11-05T11:55:56.377" v="114" actId="1036"/>
      <pc:docMkLst>
        <pc:docMk/>
      </pc:docMkLst>
      <pc:sldChg chg="modSp mod">
        <pc:chgData name="Dubinina, Elena" userId="f0759dbc-cb5e-456e-9fd0-20a017e2a01b" providerId="ADAL" clId="{68164A55-E547-4F82-AC11-292DDC9750DB}" dt="2020-11-05T11:55:56.377" v="114" actId="1036"/>
        <pc:sldMkLst>
          <pc:docMk/>
          <pc:sldMk cId="2503731128" sldId="1724"/>
        </pc:sldMkLst>
        <pc:spChg chg="mod">
          <ac:chgData name="Dubinina, Elena" userId="f0759dbc-cb5e-456e-9fd0-20a017e2a01b" providerId="ADAL" clId="{68164A55-E547-4F82-AC11-292DDC9750DB}" dt="2020-11-05T11:55:14.031" v="65" actId="1076"/>
          <ac:spMkLst>
            <pc:docMk/>
            <pc:sldMk cId="2503731128" sldId="1724"/>
            <ac:spMk id="3" creationId="{A73E5527-2CCE-4BFF-A5E2-A8EDA6CB7690}"/>
          </ac:spMkLst>
        </pc:spChg>
        <pc:spChg chg="mod">
          <ac:chgData name="Dubinina, Elena" userId="f0759dbc-cb5e-456e-9fd0-20a017e2a01b" providerId="ADAL" clId="{68164A55-E547-4F82-AC11-292DDC9750DB}" dt="2020-11-05T11:55:33.892" v="67" actId="1076"/>
          <ac:spMkLst>
            <pc:docMk/>
            <pc:sldMk cId="2503731128" sldId="1724"/>
            <ac:spMk id="4" creationId="{2BDE9E0B-9FA5-4E5E-AF35-DF7C43B9019D}"/>
          </ac:spMkLst>
        </pc:spChg>
        <pc:spChg chg="mod">
          <ac:chgData name="Dubinina, Elena" userId="f0759dbc-cb5e-456e-9fd0-20a017e2a01b" providerId="ADAL" clId="{68164A55-E547-4F82-AC11-292DDC9750DB}" dt="2020-11-05T11:55:56.377" v="114" actId="1036"/>
          <ac:spMkLst>
            <pc:docMk/>
            <pc:sldMk cId="2503731128" sldId="1724"/>
            <ac:spMk id="5" creationId="{4B165813-F509-47AE-A67A-990699CAAF38}"/>
          </ac:spMkLst>
        </pc:spChg>
        <pc:spChg chg="mod">
          <ac:chgData name="Dubinina, Elena" userId="f0759dbc-cb5e-456e-9fd0-20a017e2a01b" providerId="ADAL" clId="{68164A55-E547-4F82-AC11-292DDC9750DB}" dt="2020-11-05T11:55:44.306" v="85" actId="1037"/>
          <ac:spMkLst>
            <pc:docMk/>
            <pc:sldMk cId="2503731128" sldId="1724"/>
            <ac:spMk id="6" creationId="{CA3A501C-58DB-41BA-AC90-D9A03D163D43}"/>
          </ac:spMkLst>
        </pc:spChg>
        <pc:spChg chg="mod">
          <ac:chgData name="Dubinina, Elena" userId="f0759dbc-cb5e-456e-9fd0-20a017e2a01b" providerId="ADAL" clId="{68164A55-E547-4F82-AC11-292DDC9750DB}" dt="2020-11-05T11:55:33.892" v="67" actId="1076"/>
          <ac:spMkLst>
            <pc:docMk/>
            <pc:sldMk cId="2503731128" sldId="1724"/>
            <ac:spMk id="7" creationId="{F9DCCF1A-8BC4-457A-AAE7-0B1688DDA9D6}"/>
          </ac:spMkLst>
        </pc:spChg>
      </pc:sldChg>
      <pc:sldChg chg="modSp mod">
        <pc:chgData name="Dubinina, Elena" userId="f0759dbc-cb5e-456e-9fd0-20a017e2a01b" providerId="ADAL" clId="{68164A55-E547-4F82-AC11-292DDC9750DB}" dt="2020-11-05T11:52:21.173" v="56" actId="6549"/>
        <pc:sldMkLst>
          <pc:docMk/>
          <pc:sldMk cId="4286778560" sldId="1761"/>
        </pc:sldMkLst>
        <pc:spChg chg="mod">
          <ac:chgData name="Dubinina, Elena" userId="f0759dbc-cb5e-456e-9fd0-20a017e2a01b" providerId="ADAL" clId="{68164A55-E547-4F82-AC11-292DDC9750DB}" dt="2020-11-05T11:52:21.173" v="56" actId="6549"/>
          <ac:spMkLst>
            <pc:docMk/>
            <pc:sldMk cId="4286778560" sldId="1761"/>
            <ac:spMk id="9" creationId="{F78684E2-F4FD-42D2-AF4F-74BC17269073}"/>
          </ac:spMkLst>
        </pc:spChg>
      </pc:sldChg>
    </pc:docChg>
  </pc:docChgLst>
  <pc:docChgLst>
    <pc:chgData name="Dubinina, Elena" userId="f0759dbc-cb5e-456e-9fd0-20a017e2a01b" providerId="ADAL" clId="{E7C7D88F-C918-4762-8908-B495937751B3}"/>
    <pc:docChg chg="custSel modSld">
      <pc:chgData name="Dubinina, Elena" userId="f0759dbc-cb5e-456e-9fd0-20a017e2a01b" providerId="ADAL" clId="{E7C7D88F-C918-4762-8908-B495937751B3}" dt="2021-05-18T21:20:27.440" v="30" actId="20577"/>
      <pc:docMkLst>
        <pc:docMk/>
      </pc:docMkLst>
      <pc:sldChg chg="modSp mod delCm">
        <pc:chgData name="Dubinina, Elena" userId="f0759dbc-cb5e-456e-9fd0-20a017e2a01b" providerId="ADAL" clId="{E7C7D88F-C918-4762-8908-B495937751B3}" dt="2021-05-18T21:17:50.495" v="25" actId="20577"/>
        <pc:sldMkLst>
          <pc:docMk/>
          <pc:sldMk cId="2568551240" sldId="447"/>
        </pc:sldMkLst>
        <pc:graphicFrameChg chg="modGraphic">
          <ac:chgData name="Dubinina, Elena" userId="f0759dbc-cb5e-456e-9fd0-20a017e2a01b" providerId="ADAL" clId="{E7C7D88F-C918-4762-8908-B495937751B3}" dt="2021-05-18T21:17:50.495" v="25" actId="20577"/>
          <ac:graphicFrameMkLst>
            <pc:docMk/>
            <pc:sldMk cId="2568551240" sldId="447"/>
            <ac:graphicFrameMk id="4" creationId="{00000000-0000-0000-0000-000000000000}"/>
          </ac:graphicFrameMkLst>
        </pc:graphicFrameChg>
      </pc:sldChg>
      <pc:sldChg chg="modSp mod">
        <pc:chgData name="Dubinina, Elena" userId="f0759dbc-cb5e-456e-9fd0-20a017e2a01b" providerId="ADAL" clId="{E7C7D88F-C918-4762-8908-B495937751B3}" dt="2021-05-18T21:20:27.440" v="30" actId="20577"/>
        <pc:sldMkLst>
          <pc:docMk/>
          <pc:sldMk cId="4286778560" sldId="1761"/>
        </pc:sldMkLst>
        <pc:spChg chg="mod">
          <ac:chgData name="Dubinina, Elena" userId="f0759dbc-cb5e-456e-9fd0-20a017e2a01b" providerId="ADAL" clId="{E7C7D88F-C918-4762-8908-B495937751B3}" dt="2021-05-18T21:20:27.440" v="30" actId="20577"/>
          <ac:spMkLst>
            <pc:docMk/>
            <pc:sldMk cId="4286778560" sldId="1761"/>
            <ac:spMk id="9" creationId="{F78684E2-F4FD-42D2-AF4F-74BC17269073}"/>
          </ac:spMkLst>
        </pc:spChg>
      </pc:sldChg>
      <pc:sldChg chg="delCm">
        <pc:chgData name="Dubinina, Elena" userId="f0759dbc-cb5e-456e-9fd0-20a017e2a01b" providerId="ADAL" clId="{E7C7D88F-C918-4762-8908-B495937751B3}" dt="2021-05-18T21:18:23.400" v="26" actId="1592"/>
        <pc:sldMkLst>
          <pc:docMk/>
          <pc:sldMk cId="1567773546" sldId="1765"/>
        </pc:sldMkLst>
      </pc:sldChg>
    </pc:docChg>
  </pc:docChgLst>
  <pc:docChgLst>
    <pc:chgData name="Smørvik, Kjersti Hilden" userId="a5d54ae6-d5ad-4af5-bde1-ea7acc37780a" providerId="ADAL" clId="{3380389C-D7AC-4E44-B1D1-DFB41A527817}"/>
    <pc:docChg chg="undo custSel addSld delSld modSld">
      <pc:chgData name="Smørvik, Kjersti Hilden" userId="a5d54ae6-d5ad-4af5-bde1-ea7acc37780a" providerId="ADAL" clId="{3380389C-D7AC-4E44-B1D1-DFB41A527817}" dt="2020-05-19T10:50:53.436" v="3313" actId="6549"/>
      <pc:docMkLst>
        <pc:docMk/>
      </pc:docMkLst>
      <pc:sldChg chg="del">
        <pc:chgData name="Smørvik, Kjersti Hilden" userId="a5d54ae6-d5ad-4af5-bde1-ea7acc37780a" providerId="ADAL" clId="{3380389C-D7AC-4E44-B1D1-DFB41A527817}" dt="2020-05-18T13:36:40.466" v="870" actId="47"/>
        <pc:sldMkLst>
          <pc:docMk/>
          <pc:sldMk cId="1420415680" sldId="257"/>
        </pc:sldMkLst>
      </pc:sldChg>
      <pc:sldChg chg="delSp modSp mod">
        <pc:chgData name="Smørvik, Kjersti Hilden" userId="a5d54ae6-d5ad-4af5-bde1-ea7acc37780a" providerId="ADAL" clId="{3380389C-D7AC-4E44-B1D1-DFB41A527817}" dt="2020-05-19T09:41:13.002" v="2157" actId="478"/>
        <pc:sldMkLst>
          <pc:docMk/>
          <pc:sldMk cId="1217106326" sldId="460"/>
        </pc:sldMkLst>
        <pc:spChg chg="del mod">
          <ac:chgData name="Smørvik, Kjersti Hilden" userId="a5d54ae6-d5ad-4af5-bde1-ea7acc37780a" providerId="ADAL" clId="{3380389C-D7AC-4E44-B1D1-DFB41A527817}" dt="2020-05-19T09:41:13.002" v="2157" actId="478"/>
          <ac:spMkLst>
            <pc:docMk/>
            <pc:sldMk cId="1217106326" sldId="460"/>
            <ac:spMk id="3" creationId="{FE9D9362-922A-45B3-8B96-FD6A3C4389AE}"/>
          </ac:spMkLst>
        </pc:spChg>
      </pc:sldChg>
      <pc:sldChg chg="del">
        <pc:chgData name="Smørvik, Kjersti Hilden" userId="a5d54ae6-d5ad-4af5-bde1-ea7acc37780a" providerId="ADAL" clId="{3380389C-D7AC-4E44-B1D1-DFB41A527817}" dt="2020-05-19T09:41:19.027" v="2158" actId="47"/>
        <pc:sldMkLst>
          <pc:docMk/>
          <pc:sldMk cId="4221664720" sldId="461"/>
        </pc:sldMkLst>
      </pc:sldChg>
      <pc:sldChg chg="delCm">
        <pc:chgData name="Smørvik, Kjersti Hilden" userId="a5d54ae6-d5ad-4af5-bde1-ea7acc37780a" providerId="ADAL" clId="{3380389C-D7AC-4E44-B1D1-DFB41A527817}" dt="2020-05-18T13:33:38.600" v="838" actId="1592"/>
        <pc:sldMkLst>
          <pc:docMk/>
          <pc:sldMk cId="1077516275" sldId="462"/>
        </pc:sldMkLst>
      </pc:sldChg>
      <pc:sldChg chg="modSp mod delCm">
        <pc:chgData name="Smørvik, Kjersti Hilden" userId="a5d54ae6-d5ad-4af5-bde1-ea7acc37780a" providerId="ADAL" clId="{3380389C-D7AC-4E44-B1D1-DFB41A527817}" dt="2020-05-19T10:50:53.436" v="3313" actId="6549"/>
        <pc:sldMkLst>
          <pc:docMk/>
          <pc:sldMk cId="3092810816" sldId="1713"/>
        </pc:sldMkLst>
        <pc:spChg chg="mod">
          <ac:chgData name="Smørvik, Kjersti Hilden" userId="a5d54ae6-d5ad-4af5-bde1-ea7acc37780a" providerId="ADAL" clId="{3380389C-D7AC-4E44-B1D1-DFB41A527817}" dt="2020-05-19T10:50:53.436" v="3313" actId="6549"/>
          <ac:spMkLst>
            <pc:docMk/>
            <pc:sldMk cId="3092810816" sldId="1713"/>
            <ac:spMk id="2" creationId="{C5FCDE6D-2D12-439B-84B0-F1E0DBFF3E72}"/>
          </ac:spMkLst>
        </pc:spChg>
      </pc:sldChg>
      <pc:sldChg chg="del">
        <pc:chgData name="Smørvik, Kjersti Hilden" userId="a5d54ae6-d5ad-4af5-bde1-ea7acc37780a" providerId="ADAL" clId="{3380389C-D7AC-4E44-B1D1-DFB41A527817}" dt="2020-05-18T13:43:42.607" v="1710" actId="47"/>
        <pc:sldMkLst>
          <pc:docMk/>
          <pc:sldMk cId="4288994696" sldId="1717"/>
        </pc:sldMkLst>
      </pc:sldChg>
      <pc:sldChg chg="modSp mod">
        <pc:chgData name="Smørvik, Kjersti Hilden" userId="a5d54ae6-d5ad-4af5-bde1-ea7acc37780a" providerId="ADAL" clId="{3380389C-D7AC-4E44-B1D1-DFB41A527817}" dt="2020-05-19T10:50:45.643" v="3312" actId="1076"/>
        <pc:sldMkLst>
          <pc:docMk/>
          <pc:sldMk cId="3409979755" sldId="1719"/>
        </pc:sldMkLst>
        <pc:spChg chg="mod">
          <ac:chgData name="Smørvik, Kjersti Hilden" userId="a5d54ae6-d5ad-4af5-bde1-ea7acc37780a" providerId="ADAL" clId="{3380389C-D7AC-4E44-B1D1-DFB41A527817}" dt="2020-05-19T10:50:40.657" v="3311" actId="20577"/>
          <ac:spMkLst>
            <pc:docMk/>
            <pc:sldMk cId="3409979755" sldId="1719"/>
            <ac:spMk id="2" creationId="{D5106E01-58D0-4B5B-8FAB-D5B4B9E85C1D}"/>
          </ac:spMkLst>
        </pc:spChg>
        <pc:spChg chg="mod">
          <ac:chgData name="Smørvik, Kjersti Hilden" userId="a5d54ae6-d5ad-4af5-bde1-ea7acc37780a" providerId="ADAL" clId="{3380389C-D7AC-4E44-B1D1-DFB41A527817}" dt="2020-05-19T10:50:45.643" v="3312" actId="1076"/>
          <ac:spMkLst>
            <pc:docMk/>
            <pc:sldMk cId="3409979755" sldId="1719"/>
            <ac:spMk id="4" creationId="{2460367A-E7AC-44A5-9DB5-0A95525C99C2}"/>
          </ac:spMkLst>
        </pc:spChg>
      </pc:sldChg>
      <pc:sldChg chg="addSp delSp modSp mod">
        <pc:chgData name="Smørvik, Kjersti Hilden" userId="a5d54ae6-d5ad-4af5-bde1-ea7acc37780a" providerId="ADAL" clId="{3380389C-D7AC-4E44-B1D1-DFB41A527817}" dt="2020-05-19T09:42:25.400" v="2177" actId="21"/>
        <pc:sldMkLst>
          <pc:docMk/>
          <pc:sldMk cId="3162730346" sldId="1721"/>
        </pc:sldMkLst>
        <pc:spChg chg="mod">
          <ac:chgData name="Smørvik, Kjersti Hilden" userId="a5d54ae6-d5ad-4af5-bde1-ea7acc37780a" providerId="ADAL" clId="{3380389C-D7AC-4E44-B1D1-DFB41A527817}" dt="2020-05-19T09:42:25.400" v="2177" actId="21"/>
          <ac:spMkLst>
            <pc:docMk/>
            <pc:sldMk cId="3162730346" sldId="1721"/>
            <ac:spMk id="5" creationId="{0E9E15E0-DD95-4360-AE48-BF889E7BD667}"/>
          </ac:spMkLst>
        </pc:spChg>
        <pc:spChg chg="add del mod">
          <ac:chgData name="Smørvik, Kjersti Hilden" userId="a5d54ae6-d5ad-4af5-bde1-ea7acc37780a" providerId="ADAL" clId="{3380389C-D7AC-4E44-B1D1-DFB41A527817}" dt="2020-05-19T09:42:24.829" v="2176"/>
          <ac:spMkLst>
            <pc:docMk/>
            <pc:sldMk cId="3162730346" sldId="1721"/>
            <ac:spMk id="7" creationId="{5092E8EE-5429-4657-A9AC-8A72404FDAC4}"/>
          </ac:spMkLst>
        </pc:spChg>
        <pc:spChg chg="mod">
          <ac:chgData name="Smørvik, Kjersti Hilden" userId="a5d54ae6-d5ad-4af5-bde1-ea7acc37780a" providerId="ADAL" clId="{3380389C-D7AC-4E44-B1D1-DFB41A527817}" dt="2020-05-18T13:27:28.756" v="819" actId="27636"/>
          <ac:spMkLst>
            <pc:docMk/>
            <pc:sldMk cId="3162730346" sldId="1721"/>
            <ac:spMk id="14" creationId="{EB777D89-6187-489E-8B96-1D8E810D48DA}"/>
          </ac:spMkLst>
        </pc:spChg>
        <pc:graphicFrameChg chg="mod">
          <ac:chgData name="Smørvik, Kjersti Hilden" userId="a5d54ae6-d5ad-4af5-bde1-ea7acc37780a" providerId="ADAL" clId="{3380389C-D7AC-4E44-B1D1-DFB41A527817}" dt="2020-05-18T13:26:28.727" v="768" actId="20577"/>
          <ac:graphicFrameMkLst>
            <pc:docMk/>
            <pc:sldMk cId="3162730346" sldId="1721"/>
            <ac:graphicFrameMk id="4" creationId="{1040696B-D46A-4EA9-A17C-2FC7E8FD1723}"/>
          </ac:graphicFrameMkLst>
        </pc:graphicFrameChg>
      </pc:sldChg>
      <pc:sldChg chg="modSp mod delCm modNotesTx">
        <pc:chgData name="Smørvik, Kjersti Hilden" userId="a5d54ae6-d5ad-4af5-bde1-ea7acc37780a" providerId="ADAL" clId="{3380389C-D7AC-4E44-B1D1-DFB41A527817}" dt="2020-05-19T10:07:40.922" v="2649" actId="1076"/>
        <pc:sldMkLst>
          <pc:docMk/>
          <pc:sldMk cId="2503731128" sldId="1724"/>
        </pc:sldMkLst>
        <pc:spChg chg="mod">
          <ac:chgData name="Smørvik, Kjersti Hilden" userId="a5d54ae6-d5ad-4af5-bde1-ea7acc37780a" providerId="ADAL" clId="{3380389C-D7AC-4E44-B1D1-DFB41A527817}" dt="2020-05-18T13:39:27.285" v="1241" actId="6549"/>
          <ac:spMkLst>
            <pc:docMk/>
            <pc:sldMk cId="2503731128" sldId="1724"/>
            <ac:spMk id="4" creationId="{2BDE9E0B-9FA5-4E5E-AF35-DF7C43B9019D}"/>
          </ac:spMkLst>
        </pc:spChg>
        <pc:spChg chg="mod">
          <ac:chgData name="Smørvik, Kjersti Hilden" userId="a5d54ae6-d5ad-4af5-bde1-ea7acc37780a" providerId="ADAL" clId="{3380389C-D7AC-4E44-B1D1-DFB41A527817}" dt="2020-05-19T10:07:40.922" v="2649" actId="1076"/>
          <ac:spMkLst>
            <pc:docMk/>
            <pc:sldMk cId="2503731128" sldId="1724"/>
            <ac:spMk id="5" creationId="{4B165813-F509-47AE-A67A-990699CAAF38}"/>
          </ac:spMkLst>
        </pc:spChg>
        <pc:spChg chg="mod">
          <ac:chgData name="Smørvik, Kjersti Hilden" userId="a5d54ae6-d5ad-4af5-bde1-ea7acc37780a" providerId="ADAL" clId="{3380389C-D7AC-4E44-B1D1-DFB41A527817}" dt="2020-05-18T13:40:45.644" v="1243" actId="20577"/>
          <ac:spMkLst>
            <pc:docMk/>
            <pc:sldMk cId="2503731128" sldId="1724"/>
            <ac:spMk id="7" creationId="{F9DCCF1A-8BC4-457A-AAE7-0B1688DDA9D6}"/>
          </ac:spMkLst>
        </pc:spChg>
      </pc:sldChg>
      <pc:sldChg chg="delSp mod">
        <pc:chgData name="Smørvik, Kjersti Hilden" userId="a5d54ae6-d5ad-4af5-bde1-ea7acc37780a" providerId="ADAL" clId="{3380389C-D7AC-4E44-B1D1-DFB41A527817}" dt="2020-05-19T09:40:32.005" v="2153" actId="478"/>
        <pc:sldMkLst>
          <pc:docMk/>
          <pc:sldMk cId="4286778560" sldId="1761"/>
        </pc:sldMkLst>
        <pc:spChg chg="del">
          <ac:chgData name="Smørvik, Kjersti Hilden" userId="a5d54ae6-d5ad-4af5-bde1-ea7acc37780a" providerId="ADAL" clId="{3380389C-D7AC-4E44-B1D1-DFB41A527817}" dt="2020-05-19T09:40:32.005" v="2153" actId="478"/>
          <ac:spMkLst>
            <pc:docMk/>
            <pc:sldMk cId="4286778560" sldId="1761"/>
            <ac:spMk id="4" creationId="{7929214F-8422-49C3-866D-AAAB9B32F8BC}"/>
          </ac:spMkLst>
        </pc:spChg>
      </pc:sldChg>
      <pc:sldChg chg="modSp mod delCm modCm">
        <pc:chgData name="Smørvik, Kjersti Hilden" userId="a5d54ae6-d5ad-4af5-bde1-ea7acc37780a" providerId="ADAL" clId="{3380389C-D7AC-4E44-B1D1-DFB41A527817}" dt="2020-05-19T09:41:47.120" v="2173" actId="20577"/>
        <pc:sldMkLst>
          <pc:docMk/>
          <pc:sldMk cId="1567773546" sldId="1765"/>
        </pc:sldMkLst>
        <pc:spChg chg="mod">
          <ac:chgData name="Smørvik, Kjersti Hilden" userId="a5d54ae6-d5ad-4af5-bde1-ea7acc37780a" providerId="ADAL" clId="{3380389C-D7AC-4E44-B1D1-DFB41A527817}" dt="2020-05-19T09:41:47.120" v="2173" actId="20577"/>
          <ac:spMkLst>
            <pc:docMk/>
            <pc:sldMk cId="1567773546" sldId="1765"/>
            <ac:spMk id="2" creationId="{CB09D9E7-9EA0-4505-8302-A61B7865D53F}"/>
          </ac:spMkLst>
        </pc:spChg>
      </pc:sldChg>
      <pc:sldChg chg="addSp delSp modSp new mod">
        <pc:chgData name="Smørvik, Kjersti Hilden" userId="a5d54ae6-d5ad-4af5-bde1-ea7acc37780a" providerId="ADAL" clId="{3380389C-D7AC-4E44-B1D1-DFB41A527817}" dt="2020-05-18T13:35:29.658" v="852" actId="14100"/>
        <pc:sldMkLst>
          <pc:docMk/>
          <pc:sldMk cId="1385745748" sldId="1766"/>
        </pc:sldMkLst>
        <pc:spChg chg="mod">
          <ac:chgData name="Smørvik, Kjersti Hilden" userId="a5d54ae6-d5ad-4af5-bde1-ea7acc37780a" providerId="ADAL" clId="{3380389C-D7AC-4E44-B1D1-DFB41A527817}" dt="2020-05-15T12:04:33.507" v="50" actId="1036"/>
          <ac:spMkLst>
            <pc:docMk/>
            <pc:sldMk cId="1385745748" sldId="1766"/>
            <ac:spMk id="2" creationId="{4280DE67-2026-425C-B664-ED480ED13C64}"/>
          </ac:spMkLst>
        </pc:spChg>
        <pc:spChg chg="mod">
          <ac:chgData name="Smørvik, Kjersti Hilden" userId="a5d54ae6-d5ad-4af5-bde1-ea7acc37780a" providerId="ADAL" clId="{3380389C-D7AC-4E44-B1D1-DFB41A527817}" dt="2020-05-15T12:04:06.197" v="15" actId="20577"/>
          <ac:spMkLst>
            <pc:docMk/>
            <pc:sldMk cId="1385745748" sldId="1766"/>
            <ac:spMk id="3" creationId="{159F91FE-637C-4A04-A2EF-F85201E42CAB}"/>
          </ac:spMkLst>
        </pc:spChg>
        <pc:spChg chg="add mod">
          <ac:chgData name="Smørvik, Kjersti Hilden" userId="a5d54ae6-d5ad-4af5-bde1-ea7acc37780a" providerId="ADAL" clId="{3380389C-D7AC-4E44-B1D1-DFB41A527817}" dt="2020-05-15T12:07:41.003" v="290" actId="14861"/>
          <ac:spMkLst>
            <pc:docMk/>
            <pc:sldMk cId="1385745748" sldId="1766"/>
            <ac:spMk id="4" creationId="{60890913-7D40-494D-9B86-5B67663176F3}"/>
          </ac:spMkLst>
        </pc:spChg>
        <pc:spChg chg="add mod">
          <ac:chgData name="Smørvik, Kjersti Hilden" userId="a5d54ae6-d5ad-4af5-bde1-ea7acc37780a" providerId="ADAL" clId="{3380389C-D7AC-4E44-B1D1-DFB41A527817}" dt="2020-05-15T12:07:41.003" v="290" actId="14861"/>
          <ac:spMkLst>
            <pc:docMk/>
            <pc:sldMk cId="1385745748" sldId="1766"/>
            <ac:spMk id="5" creationId="{647316CC-8630-4C9F-BAE3-72666AF3BAF4}"/>
          </ac:spMkLst>
        </pc:spChg>
        <pc:spChg chg="add mod">
          <ac:chgData name="Smørvik, Kjersti Hilden" userId="a5d54ae6-d5ad-4af5-bde1-ea7acc37780a" providerId="ADAL" clId="{3380389C-D7AC-4E44-B1D1-DFB41A527817}" dt="2020-05-15T12:07:41.003" v="290" actId="14861"/>
          <ac:spMkLst>
            <pc:docMk/>
            <pc:sldMk cId="1385745748" sldId="1766"/>
            <ac:spMk id="6" creationId="{BF853198-12B4-4561-87FA-1A639343719F}"/>
          </ac:spMkLst>
        </pc:spChg>
        <pc:spChg chg="add mod">
          <ac:chgData name="Smørvik, Kjersti Hilden" userId="a5d54ae6-d5ad-4af5-bde1-ea7acc37780a" providerId="ADAL" clId="{3380389C-D7AC-4E44-B1D1-DFB41A527817}" dt="2020-05-15T12:07:41.003" v="290" actId="14861"/>
          <ac:spMkLst>
            <pc:docMk/>
            <pc:sldMk cId="1385745748" sldId="1766"/>
            <ac:spMk id="7" creationId="{B1E17325-1605-468B-9AA1-28E269D6A1CB}"/>
          </ac:spMkLst>
        </pc:spChg>
        <pc:spChg chg="add del mod">
          <ac:chgData name="Smørvik, Kjersti Hilden" userId="a5d54ae6-d5ad-4af5-bde1-ea7acc37780a" providerId="ADAL" clId="{3380389C-D7AC-4E44-B1D1-DFB41A527817}" dt="2020-05-15T12:05:16.223" v="60" actId="478"/>
          <ac:spMkLst>
            <pc:docMk/>
            <pc:sldMk cId="1385745748" sldId="1766"/>
            <ac:spMk id="8" creationId="{41B3B602-01F5-41F2-A6E8-4CE7469FEED3}"/>
          </ac:spMkLst>
        </pc:spChg>
        <pc:spChg chg="add mod">
          <ac:chgData name="Smørvik, Kjersti Hilden" userId="a5d54ae6-d5ad-4af5-bde1-ea7acc37780a" providerId="ADAL" clId="{3380389C-D7AC-4E44-B1D1-DFB41A527817}" dt="2020-05-15T12:07:41.003" v="290" actId="14861"/>
          <ac:spMkLst>
            <pc:docMk/>
            <pc:sldMk cId="1385745748" sldId="1766"/>
            <ac:spMk id="9" creationId="{A965BE48-3373-44D8-A38A-3FBE3738D7D9}"/>
          </ac:spMkLst>
        </pc:spChg>
        <pc:spChg chg="add mod">
          <ac:chgData name="Smørvik, Kjersti Hilden" userId="a5d54ae6-d5ad-4af5-bde1-ea7acc37780a" providerId="ADAL" clId="{3380389C-D7AC-4E44-B1D1-DFB41A527817}" dt="2020-05-18T13:35:29.658" v="852" actId="14100"/>
          <ac:spMkLst>
            <pc:docMk/>
            <pc:sldMk cId="1385745748" sldId="1766"/>
            <ac:spMk id="14" creationId="{A580AB95-F41E-4EAE-9E3F-5E2425FB07E1}"/>
          </ac:spMkLst>
        </pc:spChg>
        <pc:picChg chg="add mod">
          <ac:chgData name="Smørvik, Kjersti Hilden" userId="a5d54ae6-d5ad-4af5-bde1-ea7acc37780a" providerId="ADAL" clId="{3380389C-D7AC-4E44-B1D1-DFB41A527817}" dt="2020-05-18T09:52:39.153" v="292" actId="14100"/>
          <ac:picMkLst>
            <pc:docMk/>
            <pc:sldMk cId="1385745748" sldId="1766"/>
            <ac:picMk id="10" creationId="{F17CC734-9E57-4169-9D65-1E706BA29F86}"/>
          </ac:picMkLst>
        </pc:picChg>
        <pc:picChg chg="add mod">
          <ac:chgData name="Smørvik, Kjersti Hilden" userId="a5d54ae6-d5ad-4af5-bde1-ea7acc37780a" providerId="ADAL" clId="{3380389C-D7AC-4E44-B1D1-DFB41A527817}" dt="2020-05-18T09:52:55.600" v="304" actId="1037"/>
          <ac:picMkLst>
            <pc:docMk/>
            <pc:sldMk cId="1385745748" sldId="1766"/>
            <ac:picMk id="11" creationId="{311424F6-1DDC-4737-96E6-B3B7A8F20C07}"/>
          </ac:picMkLst>
        </pc:picChg>
        <pc:picChg chg="add mod">
          <ac:chgData name="Smørvik, Kjersti Hilden" userId="a5d54ae6-d5ad-4af5-bde1-ea7acc37780a" providerId="ADAL" clId="{3380389C-D7AC-4E44-B1D1-DFB41A527817}" dt="2020-05-18T09:53:00.118" v="305" actId="1076"/>
          <ac:picMkLst>
            <pc:docMk/>
            <pc:sldMk cId="1385745748" sldId="1766"/>
            <ac:picMk id="12" creationId="{FF07F7D5-692D-4975-933F-1B148FA27BFE}"/>
          </ac:picMkLst>
        </pc:picChg>
        <pc:picChg chg="add mod">
          <ac:chgData name="Smørvik, Kjersti Hilden" userId="a5d54ae6-d5ad-4af5-bde1-ea7acc37780a" providerId="ADAL" clId="{3380389C-D7AC-4E44-B1D1-DFB41A527817}" dt="2020-05-18T09:52:55.600" v="304" actId="1037"/>
          <ac:picMkLst>
            <pc:docMk/>
            <pc:sldMk cId="1385745748" sldId="1766"/>
            <ac:picMk id="13" creationId="{66BCB3B1-B91D-422A-B022-46772A128C1A}"/>
          </ac:picMkLst>
        </pc:picChg>
      </pc:sldChg>
      <pc:sldChg chg="addSp modSp add mod">
        <pc:chgData name="Smørvik, Kjersti Hilden" userId="a5d54ae6-d5ad-4af5-bde1-ea7acc37780a" providerId="ADAL" clId="{3380389C-D7AC-4E44-B1D1-DFB41A527817}" dt="2020-05-18T13:35:42.395" v="857" actId="1035"/>
        <pc:sldMkLst>
          <pc:docMk/>
          <pc:sldMk cId="3532777435" sldId="1767"/>
        </pc:sldMkLst>
        <pc:spChg chg="add mod">
          <ac:chgData name="Smørvik, Kjersti Hilden" userId="a5d54ae6-d5ad-4af5-bde1-ea7acc37780a" providerId="ADAL" clId="{3380389C-D7AC-4E44-B1D1-DFB41A527817}" dt="2020-05-18T13:35:05.889" v="847" actId="1076"/>
          <ac:spMkLst>
            <pc:docMk/>
            <pc:sldMk cId="3532777435" sldId="1767"/>
            <ac:spMk id="8" creationId="{33CA21A9-65F7-4355-B2FA-421D0EEABC2E}"/>
          </ac:spMkLst>
        </pc:spChg>
        <pc:spChg chg="add mod">
          <ac:chgData name="Smørvik, Kjersti Hilden" userId="a5d54ae6-d5ad-4af5-bde1-ea7acc37780a" providerId="ADAL" clId="{3380389C-D7AC-4E44-B1D1-DFB41A527817}" dt="2020-05-18T13:35:42.395" v="857" actId="1035"/>
          <ac:spMkLst>
            <pc:docMk/>
            <pc:sldMk cId="3532777435" sldId="1767"/>
            <ac:spMk id="14" creationId="{A5869238-1140-494A-A401-94EB3781ABCD}"/>
          </ac:spMkLst>
        </pc:spChg>
      </pc:sldChg>
      <pc:sldChg chg="modSp add mod">
        <pc:chgData name="Smørvik, Kjersti Hilden" userId="a5d54ae6-d5ad-4af5-bde1-ea7acc37780a" providerId="ADAL" clId="{3380389C-D7AC-4E44-B1D1-DFB41A527817}" dt="2020-05-18T13:36:12.133" v="863" actId="14100"/>
        <pc:sldMkLst>
          <pc:docMk/>
          <pc:sldMk cId="1437962764" sldId="1768"/>
        </pc:sldMkLst>
        <pc:spChg chg="mod">
          <ac:chgData name="Smørvik, Kjersti Hilden" userId="a5d54ae6-d5ad-4af5-bde1-ea7acc37780a" providerId="ADAL" clId="{3380389C-D7AC-4E44-B1D1-DFB41A527817}" dt="2020-05-18T13:36:12.133" v="863" actId="14100"/>
          <ac:spMkLst>
            <pc:docMk/>
            <pc:sldMk cId="1437962764" sldId="1768"/>
            <ac:spMk id="8" creationId="{33CA21A9-65F7-4355-B2FA-421D0EEABC2E}"/>
          </ac:spMkLst>
        </pc:spChg>
        <pc:spChg chg="mod">
          <ac:chgData name="Smørvik, Kjersti Hilden" userId="a5d54ae6-d5ad-4af5-bde1-ea7acc37780a" providerId="ADAL" clId="{3380389C-D7AC-4E44-B1D1-DFB41A527817}" dt="2020-05-18T13:36:06.945" v="862" actId="1035"/>
          <ac:spMkLst>
            <pc:docMk/>
            <pc:sldMk cId="1437962764" sldId="1768"/>
            <ac:spMk id="14" creationId="{A5869238-1140-494A-A401-94EB3781ABCD}"/>
          </ac:spMkLst>
        </pc:spChg>
      </pc:sldChg>
      <pc:sldChg chg="modSp add mod">
        <pc:chgData name="Smørvik, Kjersti Hilden" userId="a5d54ae6-d5ad-4af5-bde1-ea7acc37780a" providerId="ADAL" clId="{3380389C-D7AC-4E44-B1D1-DFB41A527817}" dt="2020-05-18T13:36:52.364" v="894" actId="20577"/>
        <pc:sldMkLst>
          <pc:docMk/>
          <pc:sldMk cId="297127455" sldId="1769"/>
        </pc:sldMkLst>
        <pc:spChg chg="mod">
          <ac:chgData name="Smørvik, Kjersti Hilden" userId="a5d54ae6-d5ad-4af5-bde1-ea7acc37780a" providerId="ADAL" clId="{3380389C-D7AC-4E44-B1D1-DFB41A527817}" dt="2020-05-18T13:36:52.364" v="894" actId="20577"/>
          <ac:spMkLst>
            <pc:docMk/>
            <pc:sldMk cId="297127455" sldId="1769"/>
            <ac:spMk id="7" creationId="{B1E17325-1605-468B-9AA1-28E269D6A1CB}"/>
          </ac:spMkLst>
        </pc:spChg>
        <pc:spChg chg="mod">
          <ac:chgData name="Smørvik, Kjersti Hilden" userId="a5d54ae6-d5ad-4af5-bde1-ea7acc37780a" providerId="ADAL" clId="{3380389C-D7AC-4E44-B1D1-DFB41A527817}" dt="2020-05-18T13:36:37.867" v="869" actId="14100"/>
          <ac:spMkLst>
            <pc:docMk/>
            <pc:sldMk cId="297127455" sldId="1769"/>
            <ac:spMk id="8" creationId="{33CA21A9-65F7-4355-B2FA-421D0EEABC2E}"/>
          </ac:spMkLst>
        </pc:spChg>
        <pc:spChg chg="mod">
          <ac:chgData name="Smørvik, Kjersti Hilden" userId="a5d54ae6-d5ad-4af5-bde1-ea7acc37780a" providerId="ADAL" clId="{3380389C-D7AC-4E44-B1D1-DFB41A527817}" dt="2020-05-18T13:36:33.815" v="868" actId="14100"/>
          <ac:spMkLst>
            <pc:docMk/>
            <pc:sldMk cId="297127455" sldId="1769"/>
            <ac:spMk id="14" creationId="{A5869238-1140-494A-A401-94EB3781ABCD}"/>
          </ac:spMkLst>
        </pc:spChg>
      </pc:sldChg>
      <pc:sldChg chg="delSp modSp add mod">
        <pc:chgData name="Smørvik, Kjersti Hilden" userId="a5d54ae6-d5ad-4af5-bde1-ea7acc37780a" providerId="ADAL" clId="{3380389C-D7AC-4E44-B1D1-DFB41A527817}" dt="2020-05-18T13:43:56.379" v="1712" actId="14100"/>
        <pc:sldMkLst>
          <pc:docMk/>
          <pc:sldMk cId="31986395" sldId="1770"/>
        </pc:sldMkLst>
        <pc:spChg chg="mod">
          <ac:chgData name="Smørvik, Kjersti Hilden" userId="a5d54ae6-d5ad-4af5-bde1-ea7acc37780a" providerId="ADAL" clId="{3380389C-D7AC-4E44-B1D1-DFB41A527817}" dt="2020-05-18T13:43:56.379" v="1712" actId="14100"/>
          <ac:spMkLst>
            <pc:docMk/>
            <pc:sldMk cId="31986395" sldId="1770"/>
            <ac:spMk id="8" creationId="{33CA21A9-65F7-4355-B2FA-421D0EEABC2E}"/>
          </ac:spMkLst>
        </pc:spChg>
        <pc:spChg chg="del">
          <ac:chgData name="Smørvik, Kjersti Hilden" userId="a5d54ae6-d5ad-4af5-bde1-ea7acc37780a" providerId="ADAL" clId="{3380389C-D7AC-4E44-B1D1-DFB41A527817}" dt="2020-05-18T13:43:49.496" v="1711" actId="478"/>
          <ac:spMkLst>
            <pc:docMk/>
            <pc:sldMk cId="31986395" sldId="1770"/>
            <ac:spMk id="14" creationId="{A5869238-1140-494A-A401-94EB3781ABCD}"/>
          </ac:spMkLst>
        </pc:spChg>
      </pc:sldChg>
      <pc:sldChg chg="modSp new del mod">
        <pc:chgData name="Smørvik, Kjersti Hilden" userId="a5d54ae6-d5ad-4af5-bde1-ea7acc37780a" providerId="ADAL" clId="{3380389C-D7AC-4E44-B1D1-DFB41A527817}" dt="2020-05-19T09:40:46.617" v="2155" actId="47"/>
        <pc:sldMkLst>
          <pc:docMk/>
          <pc:sldMk cId="356351747" sldId="1771"/>
        </pc:sldMkLst>
        <pc:spChg chg="mod">
          <ac:chgData name="Smørvik, Kjersti Hilden" userId="a5d54ae6-d5ad-4af5-bde1-ea7acc37780a" providerId="ADAL" clId="{3380389C-D7AC-4E44-B1D1-DFB41A527817}" dt="2020-05-19T09:40:14.302" v="2150" actId="20577"/>
          <ac:spMkLst>
            <pc:docMk/>
            <pc:sldMk cId="356351747" sldId="1771"/>
            <ac:spMk id="2" creationId="{B899CAE8-2C24-44EA-9D70-7D3FE8995FF1}"/>
          </ac:spMkLst>
        </pc:spChg>
        <pc:spChg chg="mod">
          <ac:chgData name="Smørvik, Kjersti Hilden" userId="a5d54ae6-d5ad-4af5-bde1-ea7acc37780a" providerId="ADAL" clId="{3380389C-D7AC-4E44-B1D1-DFB41A527817}" dt="2020-05-18T13:44:15.478" v="1781" actId="20577"/>
          <ac:spMkLst>
            <pc:docMk/>
            <pc:sldMk cId="356351747" sldId="1771"/>
            <ac:spMk id="3" creationId="{6291041A-B520-4CE1-AD7C-A05CD3E7C7FC}"/>
          </ac:spMkLst>
        </pc:spChg>
      </pc:sldChg>
      <pc:sldChg chg="add">
        <pc:chgData name="Smørvik, Kjersti Hilden" userId="a5d54ae6-d5ad-4af5-bde1-ea7acc37780a" providerId="ADAL" clId="{3380389C-D7AC-4E44-B1D1-DFB41A527817}" dt="2020-05-19T09:41:04.505" v="2156"/>
        <pc:sldMkLst>
          <pc:docMk/>
          <pc:sldMk cId="1609591741" sldId="1771"/>
        </pc:sldMkLst>
      </pc:sldChg>
      <pc:sldChg chg="add del">
        <pc:chgData name="Smørvik, Kjersti Hilden" userId="a5d54ae6-d5ad-4af5-bde1-ea7acc37780a" providerId="ADAL" clId="{3380389C-D7AC-4E44-B1D1-DFB41A527817}" dt="2020-05-19T09:40:44.043" v="2154"/>
        <pc:sldMkLst>
          <pc:docMk/>
          <pc:sldMk cId="3783284558" sldId="1773"/>
        </pc:sldMkLst>
      </pc:sldChg>
      <pc:sldChg chg="addSp modSp new mod modNotesTx">
        <pc:chgData name="Smørvik, Kjersti Hilden" userId="a5d54ae6-d5ad-4af5-bde1-ea7acc37780a" providerId="ADAL" clId="{3380389C-D7AC-4E44-B1D1-DFB41A527817}" dt="2020-05-19T10:32:51.640" v="3216" actId="14100"/>
        <pc:sldMkLst>
          <pc:docMk/>
          <pc:sldMk cId="623557555" sldId="1774"/>
        </pc:sldMkLst>
        <pc:spChg chg="mod">
          <ac:chgData name="Smørvik, Kjersti Hilden" userId="a5d54ae6-d5ad-4af5-bde1-ea7acc37780a" providerId="ADAL" clId="{3380389C-D7AC-4E44-B1D1-DFB41A527817}" dt="2020-05-19T10:02:55.331" v="2248" actId="20577"/>
          <ac:spMkLst>
            <pc:docMk/>
            <pc:sldMk cId="623557555" sldId="1774"/>
            <ac:spMk id="2" creationId="{4181CE60-55C3-48C7-8E81-7259D99D6257}"/>
          </ac:spMkLst>
        </pc:spChg>
        <pc:spChg chg="mod">
          <ac:chgData name="Smørvik, Kjersti Hilden" userId="a5d54ae6-d5ad-4af5-bde1-ea7acc37780a" providerId="ADAL" clId="{3380389C-D7AC-4E44-B1D1-DFB41A527817}" dt="2020-05-19T10:05:54.826" v="2519" actId="167"/>
          <ac:spMkLst>
            <pc:docMk/>
            <pc:sldMk cId="623557555" sldId="1774"/>
            <ac:spMk id="3" creationId="{2D7189F7-7497-43AB-B617-391616714AEB}"/>
          </ac:spMkLst>
        </pc:spChg>
        <pc:spChg chg="add mod ord">
          <ac:chgData name="Smørvik, Kjersti Hilden" userId="a5d54ae6-d5ad-4af5-bde1-ea7acc37780a" providerId="ADAL" clId="{3380389C-D7AC-4E44-B1D1-DFB41A527817}" dt="2020-05-19T10:32:51.640" v="3216" actId="14100"/>
          <ac:spMkLst>
            <pc:docMk/>
            <pc:sldMk cId="623557555" sldId="1774"/>
            <ac:spMk id="5" creationId="{C01BC5EE-D800-4AC0-8501-C538226216F2}"/>
          </ac:spMkLst>
        </pc:spChg>
        <pc:picChg chg="add mod">
          <ac:chgData name="Smørvik, Kjersti Hilden" userId="a5d54ae6-d5ad-4af5-bde1-ea7acc37780a" providerId="ADAL" clId="{3380389C-D7AC-4E44-B1D1-DFB41A527817}" dt="2020-05-19T10:32:47.413" v="3215" actId="1076"/>
          <ac:picMkLst>
            <pc:docMk/>
            <pc:sldMk cId="623557555" sldId="1774"/>
            <ac:picMk id="4" creationId="{F7603BC8-12CF-4AE1-B2DE-5B1FA4F8A71A}"/>
          </ac:picMkLst>
        </pc:picChg>
      </pc:sldChg>
      <pc:sldMasterChg chg="delSldLayout">
        <pc:chgData name="Smørvik, Kjersti Hilden" userId="a5d54ae6-d5ad-4af5-bde1-ea7acc37780a" providerId="ADAL" clId="{3380389C-D7AC-4E44-B1D1-DFB41A527817}" dt="2020-05-18T13:43:42.607" v="1710" actId="47"/>
        <pc:sldMasterMkLst>
          <pc:docMk/>
          <pc:sldMasterMk cId="2429728547" sldId="2147483886"/>
        </pc:sldMasterMkLst>
        <pc:sldLayoutChg chg="del">
          <pc:chgData name="Smørvik, Kjersti Hilden" userId="a5d54ae6-d5ad-4af5-bde1-ea7acc37780a" providerId="ADAL" clId="{3380389C-D7AC-4E44-B1D1-DFB41A527817}" dt="2020-05-18T13:43:42.607" v="1710" actId="47"/>
          <pc:sldLayoutMkLst>
            <pc:docMk/>
            <pc:sldMasterMk cId="2429728547" sldId="2147483886"/>
            <pc:sldLayoutMk cId="1026889178" sldId="2147483967"/>
          </pc:sldLayoutMkLst>
        </pc:sldLayoutChg>
      </pc:sldMasterChg>
    </pc:docChg>
  </pc:docChgLst>
  <pc:docChgLst>
    <pc:chgData name="Smørvik, Kjersti Hilden" userId="a5d54ae6-d5ad-4af5-bde1-ea7acc37780a" providerId="ADAL" clId="{5A4613FF-DA3C-4E13-9FFC-447CF93FB79B}"/>
    <pc:docChg chg="custSel addSld delSld modSld">
      <pc:chgData name="Smørvik, Kjersti Hilden" userId="a5d54ae6-d5ad-4af5-bde1-ea7acc37780a" providerId="ADAL" clId="{5A4613FF-DA3C-4E13-9FFC-447CF93FB79B}" dt="2020-07-06T09:42:42.294" v="1231" actId="20577"/>
      <pc:docMkLst>
        <pc:docMk/>
      </pc:docMkLst>
      <pc:sldChg chg="modSp mod">
        <pc:chgData name="Smørvik, Kjersti Hilden" userId="a5d54ae6-d5ad-4af5-bde1-ea7acc37780a" providerId="ADAL" clId="{5A4613FF-DA3C-4E13-9FFC-447CF93FB79B}" dt="2020-07-06T09:32:18.029" v="1037" actId="20577"/>
        <pc:sldMkLst>
          <pc:docMk/>
          <pc:sldMk cId="3409979755" sldId="1719"/>
        </pc:sldMkLst>
        <pc:spChg chg="mod">
          <ac:chgData name="Smørvik, Kjersti Hilden" userId="a5d54ae6-d5ad-4af5-bde1-ea7acc37780a" providerId="ADAL" clId="{5A4613FF-DA3C-4E13-9FFC-447CF93FB79B}" dt="2020-07-06T09:32:18.029" v="1037" actId="20577"/>
          <ac:spMkLst>
            <pc:docMk/>
            <pc:sldMk cId="3409979755" sldId="1719"/>
            <ac:spMk id="4" creationId="{2460367A-E7AC-44A5-9DB5-0A95525C99C2}"/>
          </ac:spMkLst>
        </pc:spChg>
      </pc:sldChg>
      <pc:sldChg chg="modSp">
        <pc:chgData name="Smørvik, Kjersti Hilden" userId="a5d54ae6-d5ad-4af5-bde1-ea7acc37780a" providerId="ADAL" clId="{5A4613FF-DA3C-4E13-9FFC-447CF93FB79B}" dt="2020-07-06T09:31:12" v="880" actId="20577"/>
        <pc:sldMkLst>
          <pc:docMk/>
          <pc:sldMk cId="3162730346" sldId="1721"/>
        </pc:sldMkLst>
        <pc:graphicFrameChg chg="mod">
          <ac:chgData name="Smørvik, Kjersti Hilden" userId="a5d54ae6-d5ad-4af5-bde1-ea7acc37780a" providerId="ADAL" clId="{5A4613FF-DA3C-4E13-9FFC-447CF93FB79B}" dt="2020-07-06T09:31:12" v="880" actId="20577"/>
          <ac:graphicFrameMkLst>
            <pc:docMk/>
            <pc:sldMk cId="3162730346" sldId="1721"/>
            <ac:graphicFrameMk id="4" creationId="{1040696B-D46A-4EA9-A17C-2FC7E8FD1723}"/>
          </ac:graphicFrameMkLst>
        </pc:graphicFrameChg>
      </pc:sldChg>
      <pc:sldChg chg="modSp mod">
        <pc:chgData name="Smørvik, Kjersti Hilden" userId="a5d54ae6-d5ad-4af5-bde1-ea7acc37780a" providerId="ADAL" clId="{5A4613FF-DA3C-4E13-9FFC-447CF93FB79B}" dt="2020-07-06T09:34:01.353" v="1212" actId="20577"/>
        <pc:sldMkLst>
          <pc:docMk/>
          <pc:sldMk cId="2503731128" sldId="1724"/>
        </pc:sldMkLst>
        <pc:spChg chg="mod">
          <ac:chgData name="Smørvik, Kjersti Hilden" userId="a5d54ae6-d5ad-4af5-bde1-ea7acc37780a" providerId="ADAL" clId="{5A4613FF-DA3C-4E13-9FFC-447CF93FB79B}" dt="2020-07-06T09:34:01.353" v="1212" actId="20577"/>
          <ac:spMkLst>
            <pc:docMk/>
            <pc:sldMk cId="2503731128" sldId="1724"/>
            <ac:spMk id="4" creationId="{2BDE9E0B-9FA5-4E5E-AF35-DF7C43B9019D}"/>
          </ac:spMkLst>
        </pc:spChg>
        <pc:spChg chg="mod">
          <ac:chgData name="Smørvik, Kjersti Hilden" userId="a5d54ae6-d5ad-4af5-bde1-ea7acc37780a" providerId="ADAL" clId="{5A4613FF-DA3C-4E13-9FFC-447CF93FB79B}" dt="2020-07-06T09:32:38.525" v="1057" actId="20577"/>
          <ac:spMkLst>
            <pc:docMk/>
            <pc:sldMk cId="2503731128" sldId="1724"/>
            <ac:spMk id="5" creationId="{4B165813-F509-47AE-A67A-990699CAAF38}"/>
          </ac:spMkLst>
        </pc:spChg>
        <pc:spChg chg="mod">
          <ac:chgData name="Smørvik, Kjersti Hilden" userId="a5d54ae6-d5ad-4af5-bde1-ea7acc37780a" providerId="ADAL" clId="{5A4613FF-DA3C-4E13-9FFC-447CF93FB79B}" dt="2020-07-06T09:32:54.178" v="1058" actId="20577"/>
          <ac:spMkLst>
            <pc:docMk/>
            <pc:sldMk cId="2503731128" sldId="1724"/>
            <ac:spMk id="6" creationId="{CA3A501C-58DB-41BA-AC90-D9A03D163D43}"/>
          </ac:spMkLst>
        </pc:spChg>
      </pc:sldChg>
      <pc:sldChg chg="modSp mod">
        <pc:chgData name="Smørvik, Kjersti Hilden" userId="a5d54ae6-d5ad-4af5-bde1-ea7acc37780a" providerId="ADAL" clId="{5A4613FF-DA3C-4E13-9FFC-447CF93FB79B}" dt="2020-07-06T09:29:45.082" v="621" actId="20577"/>
        <pc:sldMkLst>
          <pc:docMk/>
          <pc:sldMk cId="2590031038" sldId="1757"/>
        </pc:sldMkLst>
        <pc:spChg chg="mod">
          <ac:chgData name="Smørvik, Kjersti Hilden" userId="a5d54ae6-d5ad-4af5-bde1-ea7acc37780a" providerId="ADAL" clId="{5A4613FF-DA3C-4E13-9FFC-447CF93FB79B}" dt="2020-07-06T09:29:45.082" v="621" actId="20577"/>
          <ac:spMkLst>
            <pc:docMk/>
            <pc:sldMk cId="2590031038" sldId="1757"/>
            <ac:spMk id="13" creationId="{387822E3-944E-4B2D-9DC4-22F56C8FAF0C}"/>
          </ac:spMkLst>
        </pc:spChg>
      </pc:sldChg>
      <pc:sldChg chg="modSp mod">
        <pc:chgData name="Smørvik, Kjersti Hilden" userId="a5d54ae6-d5ad-4af5-bde1-ea7acc37780a" providerId="ADAL" clId="{5A4613FF-DA3C-4E13-9FFC-447CF93FB79B}" dt="2020-07-06T09:29:02.219" v="615" actId="6549"/>
        <pc:sldMkLst>
          <pc:docMk/>
          <pc:sldMk cId="2800838279" sldId="1758"/>
        </pc:sldMkLst>
        <pc:spChg chg="mod">
          <ac:chgData name="Smørvik, Kjersti Hilden" userId="a5d54ae6-d5ad-4af5-bde1-ea7acc37780a" providerId="ADAL" clId="{5A4613FF-DA3C-4E13-9FFC-447CF93FB79B}" dt="2020-07-06T09:29:02.219" v="615" actId="6549"/>
          <ac:spMkLst>
            <pc:docMk/>
            <pc:sldMk cId="2800838279" sldId="1758"/>
            <ac:spMk id="10" creationId="{32CB500C-1126-47C0-A787-E8FFF62A426D}"/>
          </ac:spMkLst>
        </pc:spChg>
      </pc:sldChg>
      <pc:sldChg chg="modSp mod">
        <pc:chgData name="Smørvik, Kjersti Hilden" userId="a5d54ae6-d5ad-4af5-bde1-ea7acc37780a" providerId="ADAL" clId="{5A4613FF-DA3C-4E13-9FFC-447CF93FB79B}" dt="2020-07-06T09:28:24.549" v="563" actId="27636"/>
        <pc:sldMkLst>
          <pc:docMk/>
          <pc:sldMk cId="1567773546" sldId="1765"/>
        </pc:sldMkLst>
        <pc:spChg chg="mod">
          <ac:chgData name="Smørvik, Kjersti Hilden" userId="a5d54ae6-d5ad-4af5-bde1-ea7acc37780a" providerId="ADAL" clId="{5A4613FF-DA3C-4E13-9FFC-447CF93FB79B}" dt="2020-07-06T09:28:24.549" v="563" actId="27636"/>
          <ac:spMkLst>
            <pc:docMk/>
            <pc:sldMk cId="1567773546" sldId="1765"/>
            <ac:spMk id="2" creationId="{CB09D9E7-9EA0-4505-8302-A61B7865D53F}"/>
          </ac:spMkLst>
        </pc:spChg>
      </pc:sldChg>
      <pc:sldChg chg="modSp mod">
        <pc:chgData name="Smørvik, Kjersti Hilden" userId="a5d54ae6-d5ad-4af5-bde1-ea7acc37780a" providerId="ADAL" clId="{5A4613FF-DA3C-4E13-9FFC-447CF93FB79B}" dt="2020-07-06T09:42:42.294" v="1231" actId="20577"/>
        <pc:sldMkLst>
          <pc:docMk/>
          <pc:sldMk cId="623557555" sldId="1774"/>
        </pc:sldMkLst>
        <pc:spChg chg="mod">
          <ac:chgData name="Smørvik, Kjersti Hilden" userId="a5d54ae6-d5ad-4af5-bde1-ea7acc37780a" providerId="ADAL" clId="{5A4613FF-DA3C-4E13-9FFC-447CF93FB79B}" dt="2020-07-06T09:42:42.294" v="1231" actId="20577"/>
          <ac:spMkLst>
            <pc:docMk/>
            <pc:sldMk cId="623557555" sldId="1774"/>
            <ac:spMk id="5" creationId="{C01BC5EE-D800-4AC0-8501-C538226216F2}"/>
          </ac:spMkLst>
        </pc:spChg>
      </pc:sldChg>
      <pc:sldChg chg="addSp modSp new mod">
        <pc:chgData name="Smørvik, Kjersti Hilden" userId="a5d54ae6-d5ad-4af5-bde1-ea7acc37780a" providerId="ADAL" clId="{5A4613FF-DA3C-4E13-9FFC-447CF93FB79B}" dt="2020-06-22T13:12:39.220" v="540" actId="1076"/>
        <pc:sldMkLst>
          <pc:docMk/>
          <pc:sldMk cId="3306354300" sldId="1775"/>
        </pc:sldMkLst>
        <pc:spChg chg="mod">
          <ac:chgData name="Smørvik, Kjersti Hilden" userId="a5d54ae6-d5ad-4af5-bde1-ea7acc37780a" providerId="ADAL" clId="{5A4613FF-DA3C-4E13-9FFC-447CF93FB79B}" dt="2020-06-22T10:25:59.502" v="529" actId="255"/>
          <ac:spMkLst>
            <pc:docMk/>
            <pc:sldMk cId="3306354300" sldId="1775"/>
            <ac:spMk id="2" creationId="{04CEE23D-9E53-479A-9AE7-7C92BC01096E}"/>
          </ac:spMkLst>
        </pc:spChg>
        <pc:spChg chg="mod">
          <ac:chgData name="Smørvik, Kjersti Hilden" userId="a5d54ae6-d5ad-4af5-bde1-ea7acc37780a" providerId="ADAL" clId="{5A4613FF-DA3C-4E13-9FFC-447CF93FB79B}" dt="2020-06-22T10:25:36.286" v="526" actId="5793"/>
          <ac:spMkLst>
            <pc:docMk/>
            <pc:sldMk cId="3306354300" sldId="1775"/>
            <ac:spMk id="3" creationId="{21E878ED-93A3-4E83-AA0C-E475031A081E}"/>
          </ac:spMkLst>
        </pc:spChg>
        <pc:picChg chg="add mod">
          <ac:chgData name="Smørvik, Kjersti Hilden" userId="a5d54ae6-d5ad-4af5-bde1-ea7acc37780a" providerId="ADAL" clId="{5A4613FF-DA3C-4E13-9FFC-447CF93FB79B}" dt="2020-06-22T13:12:39.220" v="540" actId="1076"/>
          <ac:picMkLst>
            <pc:docMk/>
            <pc:sldMk cId="3306354300" sldId="1775"/>
            <ac:picMk id="5" creationId="{833C3165-ABD0-425F-BD59-D6D404D6FBD9}"/>
          </ac:picMkLst>
        </pc:picChg>
      </pc:sldChg>
      <pc:sldChg chg="add del">
        <pc:chgData name="Smørvik, Kjersti Hilden" userId="a5d54ae6-d5ad-4af5-bde1-ea7acc37780a" providerId="ADAL" clId="{5A4613FF-DA3C-4E13-9FFC-447CF93FB79B}" dt="2020-06-22T13:12:50.337" v="542" actId="2696"/>
        <pc:sldMkLst>
          <pc:docMk/>
          <pc:sldMk cId="1958299200" sldId="1776"/>
        </pc:sldMkLst>
      </pc:sldChg>
      <pc:sldChg chg="add del">
        <pc:chgData name="Smørvik, Kjersti Hilden" userId="a5d54ae6-d5ad-4af5-bde1-ea7acc37780a" providerId="ADAL" clId="{5A4613FF-DA3C-4E13-9FFC-447CF93FB79B}" dt="2020-06-22T13:15:01.805" v="544" actId="2696"/>
        <pc:sldMkLst>
          <pc:docMk/>
          <pc:sldMk cId="2868077986" sldId="1776"/>
        </pc:sldMkLst>
      </pc:sldChg>
    </pc:docChg>
  </pc:docChgLst>
  <pc:docChgLst>
    <pc:chgData name="Barreth, Ane Sofie Sellevold" userId="S::ane.sofie.sellevold.barreth@nav.no::7ba1dd17-0ca6-4baf-9906-2a17c7a0f427" providerId="AD" clId="Web-{3C8A0FE4-575E-F4C6-DE2D-7660EE2D5B83}"/>
    <pc:docChg chg="addSld delSld">
      <pc:chgData name="Barreth, Ane Sofie Sellevold" userId="S::ane.sofie.sellevold.barreth@nav.no::7ba1dd17-0ca6-4baf-9906-2a17c7a0f427" providerId="AD" clId="Web-{3C8A0FE4-575E-F4C6-DE2D-7660EE2D5B83}" dt="2021-09-21T12:41:09.392" v="5"/>
      <pc:docMkLst>
        <pc:docMk/>
      </pc:docMkLst>
      <pc:sldChg chg="add del replId">
        <pc:chgData name="Barreth, Ane Sofie Sellevold" userId="S::ane.sofie.sellevold.barreth@nav.no::7ba1dd17-0ca6-4baf-9906-2a17c7a0f427" providerId="AD" clId="Web-{3C8A0FE4-575E-F4C6-DE2D-7660EE2D5B83}" dt="2021-09-21T12:41:09.392" v="5"/>
        <pc:sldMkLst>
          <pc:docMk/>
          <pc:sldMk cId="1451359295" sldId="1778"/>
        </pc:sldMkLst>
      </pc:sldChg>
      <pc:sldChg chg="add del replId">
        <pc:chgData name="Barreth, Ane Sofie Sellevold" userId="S::ane.sofie.sellevold.barreth@nav.no::7ba1dd17-0ca6-4baf-9906-2a17c7a0f427" providerId="AD" clId="Web-{3C8A0FE4-575E-F4C6-DE2D-7660EE2D5B83}" dt="2021-09-21T09:04:13.148" v="3"/>
        <pc:sldMkLst>
          <pc:docMk/>
          <pc:sldMk cId="3974312730" sldId="1778"/>
        </pc:sldMkLst>
      </pc:sldChg>
      <pc:sldChg chg="add del replId">
        <pc:chgData name="Barreth, Ane Sofie Sellevold" userId="S::ane.sofie.sellevold.barreth@nav.no::7ba1dd17-0ca6-4baf-9906-2a17c7a0f427" providerId="AD" clId="Web-{3C8A0FE4-575E-F4C6-DE2D-7660EE2D5B83}" dt="2021-09-21T09:04:09.226" v="2"/>
        <pc:sldMkLst>
          <pc:docMk/>
          <pc:sldMk cId="1077269387" sldId="1779"/>
        </pc:sldMkLst>
      </pc:sldChg>
    </pc:docChg>
  </pc:docChgLst>
  <pc:docChgLst>
    <pc:chgData name="Dubinina, Elena" userId="f0759dbc-cb5e-456e-9fd0-20a017e2a01b" providerId="ADAL" clId="{353322A8-52B3-4F68-A40F-7364B53C0B4E}"/>
    <pc:docChg chg="undo redo custSel modSld">
      <pc:chgData name="Dubinina, Elena" userId="f0759dbc-cb5e-456e-9fd0-20a017e2a01b" providerId="ADAL" clId="{353322A8-52B3-4F68-A40F-7364B53C0B4E}" dt="2021-10-27T18:56:33.383" v="103" actId="20577"/>
      <pc:docMkLst>
        <pc:docMk/>
      </pc:docMkLst>
      <pc:sldChg chg="modSp mod">
        <pc:chgData name="Dubinina, Elena" userId="f0759dbc-cb5e-456e-9fd0-20a017e2a01b" providerId="ADAL" clId="{353322A8-52B3-4F68-A40F-7364B53C0B4E}" dt="2021-10-27T18:56:33.383" v="103" actId="20577"/>
        <pc:sldMkLst>
          <pc:docMk/>
          <pc:sldMk cId="2568551240" sldId="447"/>
        </pc:sldMkLst>
        <pc:graphicFrameChg chg="modGraphic">
          <ac:chgData name="Dubinina, Elena" userId="f0759dbc-cb5e-456e-9fd0-20a017e2a01b" providerId="ADAL" clId="{353322A8-52B3-4F68-A40F-7364B53C0B4E}" dt="2021-10-27T18:56:33.383" v="103" actId="20577"/>
          <ac:graphicFrameMkLst>
            <pc:docMk/>
            <pc:sldMk cId="2568551240" sldId="447"/>
            <ac:graphicFrameMk id="4" creationId="{00000000-0000-0000-0000-000000000000}"/>
          </ac:graphicFrameMkLst>
        </pc:graphicFrameChg>
      </pc:sldChg>
      <pc:sldChg chg="modSp mod">
        <pc:chgData name="Dubinina, Elena" userId="f0759dbc-cb5e-456e-9fd0-20a017e2a01b" providerId="ADAL" clId="{353322A8-52B3-4F68-A40F-7364B53C0B4E}" dt="2021-10-27T18:55:37.621" v="26" actId="1076"/>
        <pc:sldMkLst>
          <pc:docMk/>
          <pc:sldMk cId="3783284558" sldId="1773"/>
        </pc:sldMkLst>
        <pc:spChg chg="mod">
          <ac:chgData name="Dubinina, Elena" userId="f0759dbc-cb5e-456e-9fd0-20a017e2a01b" providerId="ADAL" clId="{353322A8-52B3-4F68-A40F-7364B53C0B4E}" dt="2021-10-27T18:55:29.429" v="25" actId="14100"/>
          <ac:spMkLst>
            <pc:docMk/>
            <pc:sldMk cId="3783284558" sldId="1773"/>
            <ac:spMk id="4" creationId="{1339D414-3A56-40C3-BC25-BBD7CE711230}"/>
          </ac:spMkLst>
        </pc:spChg>
        <pc:picChg chg="mod">
          <ac:chgData name="Dubinina, Elena" userId="f0759dbc-cb5e-456e-9fd0-20a017e2a01b" providerId="ADAL" clId="{353322A8-52B3-4F68-A40F-7364B53C0B4E}" dt="2021-10-27T18:55:37.621" v="26" actId="1076"/>
          <ac:picMkLst>
            <pc:docMk/>
            <pc:sldMk cId="3783284558" sldId="1773"/>
            <ac:picMk id="5" creationId="{2C9C8BCD-5F17-4B7D-97AD-B62EC6B73FED}"/>
          </ac:picMkLst>
        </pc:picChg>
      </pc:sldChg>
    </pc:docChg>
  </pc:docChgLst>
  <pc:docChgLst>
    <pc:chgData name="Doan, Linda" userId="S::linda.doan@nav.no::ef7bfd57-75ad-4a35-9369-c6207082162a" providerId="AD" clId="Web-{E3238608-08E1-2533-B990-18F88AD6FBBB}"/>
    <pc:docChg chg="">
      <pc:chgData name="Doan, Linda" userId="S::linda.doan@nav.no::ef7bfd57-75ad-4a35-9369-c6207082162a" providerId="AD" clId="Web-{E3238608-08E1-2533-B990-18F88AD6FBBB}" dt="2020-10-01T11:21:30.129" v="1"/>
      <pc:docMkLst>
        <pc:docMk/>
      </pc:docMkLst>
      <pc:sldChg chg="addCm">
        <pc:chgData name="Doan, Linda" userId="S::linda.doan@nav.no::ef7bfd57-75ad-4a35-9369-c6207082162a" providerId="AD" clId="Web-{E3238608-08E1-2533-B990-18F88AD6FBBB}" dt="2020-10-01T11:21:30.129" v="1"/>
        <pc:sldMkLst>
          <pc:docMk/>
          <pc:sldMk cId="3162730346" sldId="172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580D40-C122-4427-8855-C36DF9903A03}" type="doc">
      <dgm:prSet loTypeId="urn:microsoft.com/office/officeart/2005/8/layout/lProcess3" loCatId="process" qsTypeId="urn:microsoft.com/office/officeart/2005/8/quickstyle/simple1" qsCatId="simple" csTypeId="urn:microsoft.com/office/officeart/2005/8/colors/colorful5" csCatId="colorful" phldr="1"/>
      <dgm:spPr/>
      <dgm:t>
        <a:bodyPr/>
        <a:lstStyle/>
        <a:p>
          <a:endParaRPr lang="nb-NO"/>
        </a:p>
      </dgm:t>
    </dgm:pt>
    <dgm:pt modelId="{D5680DA2-8BA1-450B-B1F7-007001CDA5DD}">
      <dgm:prSet phldrT="[Tekst]"/>
      <dgm:spPr/>
      <dgm:t>
        <a:bodyPr/>
        <a:lstStyle/>
        <a:p>
          <a:pPr rtl="0"/>
          <a:r>
            <a:rPr lang="nb-NO"/>
            <a:t>Kommunen tar kontakt med fagsystemleverandør for å</a:t>
          </a:r>
          <a:r>
            <a:rPr lang="nb-NO">
              <a:latin typeface="Arial"/>
            </a:rPr>
            <a:t> melde fra om interesse for Innsyn</a:t>
          </a:r>
          <a:endParaRPr lang="nb-NO"/>
        </a:p>
      </dgm:t>
    </dgm:pt>
    <dgm:pt modelId="{FB34031D-CFC2-44F3-90F2-66612F9EE0C4}" type="parTrans" cxnId="{4D259B4B-1682-47AC-8AE4-2E4FBD414BBD}">
      <dgm:prSet/>
      <dgm:spPr/>
      <dgm:t>
        <a:bodyPr/>
        <a:lstStyle/>
        <a:p>
          <a:endParaRPr lang="nb-NO"/>
        </a:p>
      </dgm:t>
    </dgm:pt>
    <dgm:pt modelId="{8D330A2C-7BC7-42A3-9789-E61A82CBC1D1}" type="sibTrans" cxnId="{4D259B4B-1682-47AC-8AE4-2E4FBD414BBD}">
      <dgm:prSet/>
      <dgm:spPr/>
      <dgm:t>
        <a:bodyPr/>
        <a:lstStyle/>
        <a:p>
          <a:endParaRPr lang="nb-NO"/>
        </a:p>
      </dgm:t>
    </dgm:pt>
    <dgm:pt modelId="{4E7605D0-A32D-4E67-B9A3-70735CF666D0}">
      <dgm:prSet phldrT="[Tekst]"/>
      <dgm:spPr/>
      <dgm:t>
        <a:bodyPr/>
        <a:lstStyle/>
        <a:p>
          <a:r>
            <a:rPr lang="nb-NO"/>
            <a:t>Fagsystemleverandør gir beskjed til Team Digisos</a:t>
          </a:r>
        </a:p>
      </dgm:t>
    </dgm:pt>
    <dgm:pt modelId="{A2E200A3-8913-4044-83DE-E91AC41D51D3}" type="parTrans" cxnId="{2DA91E72-E810-4DBE-A018-A6CA8DDA5FF3}">
      <dgm:prSet/>
      <dgm:spPr/>
      <dgm:t>
        <a:bodyPr/>
        <a:lstStyle/>
        <a:p>
          <a:endParaRPr lang="nb-NO"/>
        </a:p>
      </dgm:t>
    </dgm:pt>
    <dgm:pt modelId="{7E49255B-D03A-409F-8017-11811EF5F733}" type="sibTrans" cxnId="{2DA91E72-E810-4DBE-A018-A6CA8DDA5FF3}">
      <dgm:prSet/>
      <dgm:spPr/>
      <dgm:t>
        <a:bodyPr/>
        <a:lstStyle/>
        <a:p>
          <a:endParaRPr lang="nb-NO"/>
        </a:p>
      </dgm:t>
    </dgm:pt>
    <dgm:pt modelId="{2A62AE7A-9D05-4F91-9AAF-069B738F5284}">
      <dgm:prSet phldrT="[Tekst]"/>
      <dgm:spPr/>
      <dgm:t>
        <a:bodyPr/>
        <a:lstStyle/>
        <a:p>
          <a:r>
            <a:rPr lang="nb-NO"/>
            <a:t>Team Digisos tar kontakt med kommunen med informasjon om avtaler og forberedelser</a:t>
          </a:r>
        </a:p>
      </dgm:t>
    </dgm:pt>
    <dgm:pt modelId="{53A06BEF-3952-4642-A8D9-27D2AE8DE5A3}" type="parTrans" cxnId="{D272B903-4358-419B-BFD4-5C95405AFF14}">
      <dgm:prSet/>
      <dgm:spPr/>
      <dgm:t>
        <a:bodyPr/>
        <a:lstStyle/>
        <a:p>
          <a:endParaRPr lang="nb-NO"/>
        </a:p>
      </dgm:t>
    </dgm:pt>
    <dgm:pt modelId="{A1164E4E-A34E-4D4D-9025-C2E765CC75DF}" type="sibTrans" cxnId="{D272B903-4358-419B-BFD4-5C95405AFF14}">
      <dgm:prSet/>
      <dgm:spPr/>
      <dgm:t>
        <a:bodyPr/>
        <a:lstStyle/>
        <a:p>
          <a:endParaRPr lang="nb-NO"/>
        </a:p>
      </dgm:t>
    </dgm:pt>
    <dgm:pt modelId="{B1DC9159-9ECF-45F1-B69A-32F8A29476D3}">
      <dgm:prSet phldrT="[Tekst]"/>
      <dgm:spPr/>
      <dgm:t>
        <a:bodyPr/>
        <a:lstStyle/>
        <a:p>
          <a:r>
            <a:rPr lang="nb-NO"/>
            <a:t>Kommunen aktiverer innsyn i FIKS-plattformen ved å aktivere Saksoppdateringer</a:t>
          </a:r>
        </a:p>
      </dgm:t>
    </dgm:pt>
    <dgm:pt modelId="{37062B39-A1EA-42DF-926C-19D361CA065D}" type="parTrans" cxnId="{C0DA651A-B638-42F4-86B6-42484E9F5719}">
      <dgm:prSet/>
      <dgm:spPr/>
      <dgm:t>
        <a:bodyPr/>
        <a:lstStyle/>
        <a:p>
          <a:endParaRPr lang="nb-NO"/>
        </a:p>
      </dgm:t>
    </dgm:pt>
    <dgm:pt modelId="{1978E665-EF53-49CB-93FD-CF5338D20D72}" type="sibTrans" cxnId="{C0DA651A-B638-42F4-86B6-42484E9F5719}">
      <dgm:prSet/>
      <dgm:spPr/>
      <dgm:t>
        <a:bodyPr/>
        <a:lstStyle/>
        <a:p>
          <a:endParaRPr lang="nb-NO"/>
        </a:p>
      </dgm:t>
    </dgm:pt>
    <dgm:pt modelId="{015211AE-A290-4A14-A003-D216A5D21ACB}">
      <dgm:prSet phldrT="[Tekst]"/>
      <dgm:spPr/>
      <dgm:t>
        <a:bodyPr/>
        <a:lstStyle/>
        <a:p>
          <a:r>
            <a:rPr lang="nb-NO"/>
            <a:t>Kommunen må konfigurere seg på FIKS Plattformen og opprette en klient i Maskinporten, hvis dette ikke ble gjort ved oppstart av digital søknad.</a:t>
          </a:r>
        </a:p>
      </dgm:t>
    </dgm:pt>
    <dgm:pt modelId="{0F4CF13F-5698-4FFE-B3E2-358D84901435}" type="parTrans" cxnId="{2E259B29-A211-4D73-8443-B91DB5E56A4B}">
      <dgm:prSet/>
      <dgm:spPr/>
      <dgm:t>
        <a:bodyPr/>
        <a:lstStyle/>
        <a:p>
          <a:endParaRPr lang="nb-NO"/>
        </a:p>
      </dgm:t>
    </dgm:pt>
    <dgm:pt modelId="{3F2593AF-382D-45C4-8F5A-95428791F68F}" type="sibTrans" cxnId="{2E259B29-A211-4D73-8443-B91DB5E56A4B}">
      <dgm:prSet/>
      <dgm:spPr/>
      <dgm:t>
        <a:bodyPr/>
        <a:lstStyle/>
        <a:p>
          <a:endParaRPr lang="nb-NO"/>
        </a:p>
      </dgm:t>
    </dgm:pt>
    <dgm:pt modelId="{5B836BFF-5495-4AF8-B99B-BD45D2517D0A}" type="pres">
      <dgm:prSet presAssocID="{AB580D40-C122-4427-8855-C36DF9903A03}" presName="Name0" presStyleCnt="0">
        <dgm:presLayoutVars>
          <dgm:chPref val="3"/>
          <dgm:dir/>
          <dgm:animLvl val="lvl"/>
          <dgm:resizeHandles/>
        </dgm:presLayoutVars>
      </dgm:prSet>
      <dgm:spPr/>
    </dgm:pt>
    <dgm:pt modelId="{D3F1D8A7-186D-4E5C-90E5-463A5A77D9C6}" type="pres">
      <dgm:prSet presAssocID="{D5680DA2-8BA1-450B-B1F7-007001CDA5DD}" presName="horFlow" presStyleCnt="0"/>
      <dgm:spPr/>
    </dgm:pt>
    <dgm:pt modelId="{8A9CF87A-5F5D-46F8-9C57-E5EF92B7F322}" type="pres">
      <dgm:prSet presAssocID="{D5680DA2-8BA1-450B-B1F7-007001CDA5DD}" presName="bigChev" presStyleLbl="node1" presStyleIdx="0" presStyleCnt="1"/>
      <dgm:spPr/>
    </dgm:pt>
    <dgm:pt modelId="{A613D3D7-28BC-45B7-BB90-EED5374C7D66}" type="pres">
      <dgm:prSet presAssocID="{A2E200A3-8913-4044-83DE-E91AC41D51D3}" presName="parTrans" presStyleCnt="0"/>
      <dgm:spPr/>
    </dgm:pt>
    <dgm:pt modelId="{E4F3FD1B-706F-413D-A049-CF2939781A83}" type="pres">
      <dgm:prSet presAssocID="{4E7605D0-A32D-4E67-B9A3-70735CF666D0}" presName="node" presStyleLbl="alignAccFollowNode1" presStyleIdx="0" presStyleCnt="4">
        <dgm:presLayoutVars>
          <dgm:bulletEnabled val="1"/>
        </dgm:presLayoutVars>
      </dgm:prSet>
      <dgm:spPr/>
    </dgm:pt>
    <dgm:pt modelId="{56972517-A2F3-439F-80C9-38A5AF4B30CE}" type="pres">
      <dgm:prSet presAssocID="{7E49255B-D03A-409F-8017-11811EF5F733}" presName="sibTrans" presStyleCnt="0"/>
      <dgm:spPr/>
    </dgm:pt>
    <dgm:pt modelId="{8DC674CB-B38E-4E06-92D4-44574C2C0BD6}" type="pres">
      <dgm:prSet presAssocID="{2A62AE7A-9D05-4F91-9AAF-069B738F5284}" presName="node" presStyleLbl="alignAccFollowNode1" presStyleIdx="1" presStyleCnt="4">
        <dgm:presLayoutVars>
          <dgm:bulletEnabled val="1"/>
        </dgm:presLayoutVars>
      </dgm:prSet>
      <dgm:spPr/>
    </dgm:pt>
    <dgm:pt modelId="{2386B63B-F8AC-48CD-A306-4A2740DE4963}" type="pres">
      <dgm:prSet presAssocID="{A1164E4E-A34E-4D4D-9025-C2E765CC75DF}" presName="sibTrans" presStyleCnt="0"/>
      <dgm:spPr/>
    </dgm:pt>
    <dgm:pt modelId="{10C11C10-43E6-4D5A-8640-EC1B26B03A8D}" type="pres">
      <dgm:prSet presAssocID="{015211AE-A290-4A14-A003-D216A5D21ACB}" presName="node" presStyleLbl="alignAccFollowNode1" presStyleIdx="2" presStyleCnt="4">
        <dgm:presLayoutVars>
          <dgm:bulletEnabled val="1"/>
        </dgm:presLayoutVars>
      </dgm:prSet>
      <dgm:spPr/>
    </dgm:pt>
    <dgm:pt modelId="{EF5E05FB-F08B-48FB-818D-6404ECFE95BB}" type="pres">
      <dgm:prSet presAssocID="{3F2593AF-382D-45C4-8F5A-95428791F68F}" presName="sibTrans" presStyleCnt="0"/>
      <dgm:spPr/>
    </dgm:pt>
    <dgm:pt modelId="{5D845E17-9D97-41DE-B9F6-A647574EFCDF}" type="pres">
      <dgm:prSet presAssocID="{B1DC9159-9ECF-45F1-B69A-32F8A29476D3}" presName="node" presStyleLbl="alignAccFollowNode1" presStyleIdx="3" presStyleCnt="4">
        <dgm:presLayoutVars>
          <dgm:bulletEnabled val="1"/>
        </dgm:presLayoutVars>
      </dgm:prSet>
      <dgm:spPr/>
    </dgm:pt>
  </dgm:ptLst>
  <dgm:cxnLst>
    <dgm:cxn modelId="{D272B903-4358-419B-BFD4-5C95405AFF14}" srcId="{D5680DA2-8BA1-450B-B1F7-007001CDA5DD}" destId="{2A62AE7A-9D05-4F91-9AAF-069B738F5284}" srcOrd="1" destOrd="0" parTransId="{53A06BEF-3952-4642-A8D9-27D2AE8DE5A3}" sibTransId="{A1164E4E-A34E-4D4D-9025-C2E765CC75DF}"/>
    <dgm:cxn modelId="{C0DA651A-B638-42F4-86B6-42484E9F5719}" srcId="{D5680DA2-8BA1-450B-B1F7-007001CDA5DD}" destId="{B1DC9159-9ECF-45F1-B69A-32F8A29476D3}" srcOrd="3" destOrd="0" parTransId="{37062B39-A1EA-42DF-926C-19D361CA065D}" sibTransId="{1978E665-EF53-49CB-93FD-CF5338D20D72}"/>
    <dgm:cxn modelId="{2E259B29-A211-4D73-8443-B91DB5E56A4B}" srcId="{D5680DA2-8BA1-450B-B1F7-007001CDA5DD}" destId="{015211AE-A290-4A14-A003-D216A5D21ACB}" srcOrd="2" destOrd="0" parTransId="{0F4CF13F-5698-4FFE-B3E2-358D84901435}" sibTransId="{3F2593AF-382D-45C4-8F5A-95428791F68F}"/>
    <dgm:cxn modelId="{E6B20D40-8D0C-4AF1-8FB5-5691DC77B9E4}" type="presOf" srcId="{D5680DA2-8BA1-450B-B1F7-007001CDA5DD}" destId="{8A9CF87A-5F5D-46F8-9C57-E5EF92B7F322}" srcOrd="0" destOrd="0" presId="urn:microsoft.com/office/officeart/2005/8/layout/lProcess3"/>
    <dgm:cxn modelId="{4D259B4B-1682-47AC-8AE4-2E4FBD414BBD}" srcId="{AB580D40-C122-4427-8855-C36DF9903A03}" destId="{D5680DA2-8BA1-450B-B1F7-007001CDA5DD}" srcOrd="0" destOrd="0" parTransId="{FB34031D-CFC2-44F3-90F2-66612F9EE0C4}" sibTransId="{8D330A2C-7BC7-42A3-9789-E61A82CBC1D1}"/>
    <dgm:cxn modelId="{2DA91E72-E810-4DBE-A018-A6CA8DDA5FF3}" srcId="{D5680DA2-8BA1-450B-B1F7-007001CDA5DD}" destId="{4E7605D0-A32D-4E67-B9A3-70735CF666D0}" srcOrd="0" destOrd="0" parTransId="{A2E200A3-8913-4044-83DE-E91AC41D51D3}" sibTransId="{7E49255B-D03A-409F-8017-11811EF5F733}"/>
    <dgm:cxn modelId="{105D1B76-9149-4E3B-B26A-A9756DF85D08}" type="presOf" srcId="{AB580D40-C122-4427-8855-C36DF9903A03}" destId="{5B836BFF-5495-4AF8-B99B-BD45D2517D0A}" srcOrd="0" destOrd="0" presId="urn:microsoft.com/office/officeart/2005/8/layout/lProcess3"/>
    <dgm:cxn modelId="{97F07180-BBFE-42B1-81B0-3D73A467AEE5}" type="presOf" srcId="{B1DC9159-9ECF-45F1-B69A-32F8A29476D3}" destId="{5D845E17-9D97-41DE-B9F6-A647574EFCDF}" srcOrd="0" destOrd="0" presId="urn:microsoft.com/office/officeart/2005/8/layout/lProcess3"/>
    <dgm:cxn modelId="{CB33CC99-C06D-41A6-ACF9-0F5B3B2593F2}" type="presOf" srcId="{4E7605D0-A32D-4E67-B9A3-70735CF666D0}" destId="{E4F3FD1B-706F-413D-A049-CF2939781A83}" srcOrd="0" destOrd="0" presId="urn:microsoft.com/office/officeart/2005/8/layout/lProcess3"/>
    <dgm:cxn modelId="{7A121FA5-73AB-4AEE-B449-F5553D956BE1}" type="presOf" srcId="{2A62AE7A-9D05-4F91-9AAF-069B738F5284}" destId="{8DC674CB-B38E-4E06-92D4-44574C2C0BD6}" srcOrd="0" destOrd="0" presId="urn:microsoft.com/office/officeart/2005/8/layout/lProcess3"/>
    <dgm:cxn modelId="{A87AD3F6-5703-43A6-8320-295AEEEB3195}" type="presOf" srcId="{015211AE-A290-4A14-A003-D216A5D21ACB}" destId="{10C11C10-43E6-4D5A-8640-EC1B26B03A8D}" srcOrd="0" destOrd="0" presId="urn:microsoft.com/office/officeart/2005/8/layout/lProcess3"/>
    <dgm:cxn modelId="{84232772-6E9B-4C81-890A-68514D612199}" type="presParOf" srcId="{5B836BFF-5495-4AF8-B99B-BD45D2517D0A}" destId="{D3F1D8A7-186D-4E5C-90E5-463A5A77D9C6}" srcOrd="0" destOrd="0" presId="urn:microsoft.com/office/officeart/2005/8/layout/lProcess3"/>
    <dgm:cxn modelId="{C0CDF607-BE4B-40A5-AF9C-D64903277C73}" type="presParOf" srcId="{D3F1D8A7-186D-4E5C-90E5-463A5A77D9C6}" destId="{8A9CF87A-5F5D-46F8-9C57-E5EF92B7F322}" srcOrd="0" destOrd="0" presId="urn:microsoft.com/office/officeart/2005/8/layout/lProcess3"/>
    <dgm:cxn modelId="{65911A77-9877-4CB1-A28A-E13B8F8D5619}" type="presParOf" srcId="{D3F1D8A7-186D-4E5C-90E5-463A5A77D9C6}" destId="{A613D3D7-28BC-45B7-BB90-EED5374C7D66}" srcOrd="1" destOrd="0" presId="urn:microsoft.com/office/officeart/2005/8/layout/lProcess3"/>
    <dgm:cxn modelId="{10737F38-C35C-4659-935C-8EBEEAC7FE2B}" type="presParOf" srcId="{D3F1D8A7-186D-4E5C-90E5-463A5A77D9C6}" destId="{E4F3FD1B-706F-413D-A049-CF2939781A83}" srcOrd="2" destOrd="0" presId="urn:microsoft.com/office/officeart/2005/8/layout/lProcess3"/>
    <dgm:cxn modelId="{43FD0E03-6A37-4467-BD78-12F5F6D2C7B6}" type="presParOf" srcId="{D3F1D8A7-186D-4E5C-90E5-463A5A77D9C6}" destId="{56972517-A2F3-439F-80C9-38A5AF4B30CE}" srcOrd="3" destOrd="0" presId="urn:microsoft.com/office/officeart/2005/8/layout/lProcess3"/>
    <dgm:cxn modelId="{3E989AE4-35E3-4312-B14C-4E1308989A14}" type="presParOf" srcId="{D3F1D8A7-186D-4E5C-90E5-463A5A77D9C6}" destId="{8DC674CB-B38E-4E06-92D4-44574C2C0BD6}" srcOrd="4" destOrd="0" presId="urn:microsoft.com/office/officeart/2005/8/layout/lProcess3"/>
    <dgm:cxn modelId="{A7811AD3-7B01-4A00-9C4B-13B52D9884E2}" type="presParOf" srcId="{D3F1D8A7-186D-4E5C-90E5-463A5A77D9C6}" destId="{2386B63B-F8AC-48CD-A306-4A2740DE4963}" srcOrd="5" destOrd="0" presId="urn:microsoft.com/office/officeart/2005/8/layout/lProcess3"/>
    <dgm:cxn modelId="{C4337566-4D60-4A54-AA93-3100B87CFCF6}" type="presParOf" srcId="{D3F1D8A7-186D-4E5C-90E5-463A5A77D9C6}" destId="{10C11C10-43E6-4D5A-8640-EC1B26B03A8D}" srcOrd="6" destOrd="0" presId="urn:microsoft.com/office/officeart/2005/8/layout/lProcess3"/>
    <dgm:cxn modelId="{88651FC0-29AE-4BAC-8F7D-CC829A597468}" type="presParOf" srcId="{D3F1D8A7-186D-4E5C-90E5-463A5A77D9C6}" destId="{EF5E05FB-F08B-48FB-818D-6404ECFE95BB}" srcOrd="7" destOrd="0" presId="urn:microsoft.com/office/officeart/2005/8/layout/lProcess3"/>
    <dgm:cxn modelId="{2DEE6D1F-8415-425B-8152-871E9BE25344}" type="presParOf" srcId="{D3F1D8A7-186D-4E5C-90E5-463A5A77D9C6}" destId="{5D845E17-9D97-41DE-B9F6-A647574EFCDF}" srcOrd="8"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9CF87A-5F5D-46F8-9C57-E5EF92B7F322}">
      <dsp:nvSpPr>
        <dsp:cNvPr id="0" name=""/>
        <dsp:cNvSpPr/>
      </dsp:nvSpPr>
      <dsp:spPr>
        <a:xfrm>
          <a:off x="1161" y="1568161"/>
          <a:ext cx="2319193" cy="927677"/>
        </a:xfrm>
        <a:prstGeom prst="chevr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rtl="0">
            <a:lnSpc>
              <a:spcPct val="90000"/>
            </a:lnSpc>
            <a:spcBef>
              <a:spcPct val="0"/>
            </a:spcBef>
            <a:spcAft>
              <a:spcPct val="35000"/>
            </a:spcAft>
            <a:buNone/>
          </a:pPr>
          <a:r>
            <a:rPr lang="nb-NO" sz="1100" kern="1200"/>
            <a:t>Kommunen tar kontakt med fagsystemleverandør for å</a:t>
          </a:r>
          <a:r>
            <a:rPr lang="nb-NO" sz="1100" kern="1200">
              <a:latin typeface="Arial"/>
            </a:rPr>
            <a:t> melde fra om interesse for Innsyn</a:t>
          </a:r>
          <a:endParaRPr lang="nb-NO" sz="1100" kern="1200"/>
        </a:p>
      </dsp:txBody>
      <dsp:txXfrm>
        <a:off x="465000" y="1568161"/>
        <a:ext cx="1391516" cy="927677"/>
      </dsp:txXfrm>
    </dsp:sp>
    <dsp:sp modelId="{E4F3FD1B-706F-413D-A049-CF2939781A83}">
      <dsp:nvSpPr>
        <dsp:cNvPr id="0" name=""/>
        <dsp:cNvSpPr/>
      </dsp:nvSpPr>
      <dsp:spPr>
        <a:xfrm>
          <a:off x="2018859" y="1647013"/>
          <a:ext cx="1924930" cy="769972"/>
        </a:xfrm>
        <a:prstGeom prst="chevron">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nb-NO" sz="800" kern="1200"/>
            <a:t>Fagsystemleverandør gir beskjed til Team Digisos</a:t>
          </a:r>
        </a:p>
      </dsp:txBody>
      <dsp:txXfrm>
        <a:off x="2403845" y="1647013"/>
        <a:ext cx="1154958" cy="769972"/>
      </dsp:txXfrm>
    </dsp:sp>
    <dsp:sp modelId="{8DC674CB-B38E-4E06-92D4-44574C2C0BD6}">
      <dsp:nvSpPr>
        <dsp:cNvPr id="0" name=""/>
        <dsp:cNvSpPr/>
      </dsp:nvSpPr>
      <dsp:spPr>
        <a:xfrm>
          <a:off x="3674299" y="1647013"/>
          <a:ext cx="1924930" cy="769972"/>
        </a:xfrm>
        <a:prstGeom prst="chevron">
          <a:avLst/>
        </a:prstGeom>
        <a:solidFill>
          <a:schemeClr val="accent5">
            <a:tint val="40000"/>
            <a:alpha val="90000"/>
            <a:hueOff val="-1250172"/>
            <a:satOff val="4418"/>
            <a:lumOff val="582"/>
            <a:alphaOff val="0"/>
          </a:schemeClr>
        </a:solidFill>
        <a:ln w="25400" cap="flat" cmpd="sng" algn="ctr">
          <a:solidFill>
            <a:schemeClr val="accent5">
              <a:tint val="40000"/>
              <a:alpha val="90000"/>
              <a:hueOff val="-1250172"/>
              <a:satOff val="4418"/>
              <a:lumOff val="5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nb-NO" sz="800" kern="1200"/>
            <a:t>Team Digisos tar kontakt med kommunen med informasjon om avtaler og forberedelser</a:t>
          </a:r>
        </a:p>
      </dsp:txBody>
      <dsp:txXfrm>
        <a:off x="4059285" y="1647013"/>
        <a:ext cx="1154958" cy="769972"/>
      </dsp:txXfrm>
    </dsp:sp>
    <dsp:sp modelId="{10C11C10-43E6-4D5A-8640-EC1B26B03A8D}">
      <dsp:nvSpPr>
        <dsp:cNvPr id="0" name=""/>
        <dsp:cNvSpPr/>
      </dsp:nvSpPr>
      <dsp:spPr>
        <a:xfrm>
          <a:off x="5329739" y="1647013"/>
          <a:ext cx="1924930" cy="769972"/>
        </a:xfrm>
        <a:prstGeom prst="chevron">
          <a:avLst/>
        </a:prstGeom>
        <a:solidFill>
          <a:schemeClr val="accent5">
            <a:tint val="40000"/>
            <a:alpha val="90000"/>
            <a:hueOff val="-2500344"/>
            <a:satOff val="8835"/>
            <a:lumOff val="1164"/>
            <a:alphaOff val="0"/>
          </a:schemeClr>
        </a:solidFill>
        <a:ln w="25400" cap="flat" cmpd="sng" algn="ctr">
          <a:solidFill>
            <a:schemeClr val="accent5">
              <a:tint val="40000"/>
              <a:alpha val="90000"/>
              <a:hueOff val="-2500344"/>
              <a:satOff val="8835"/>
              <a:lumOff val="11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nb-NO" sz="800" kern="1200"/>
            <a:t>Kommunen må konfigurere seg på FIKS Plattformen og opprette en klient i Maskinporten, hvis dette ikke ble gjort ved oppstart av digital søknad.</a:t>
          </a:r>
        </a:p>
      </dsp:txBody>
      <dsp:txXfrm>
        <a:off x="5714725" y="1647013"/>
        <a:ext cx="1154958" cy="769972"/>
      </dsp:txXfrm>
    </dsp:sp>
    <dsp:sp modelId="{5D845E17-9D97-41DE-B9F6-A647574EFCDF}">
      <dsp:nvSpPr>
        <dsp:cNvPr id="0" name=""/>
        <dsp:cNvSpPr/>
      </dsp:nvSpPr>
      <dsp:spPr>
        <a:xfrm>
          <a:off x="6985179" y="1647013"/>
          <a:ext cx="1924930" cy="769972"/>
        </a:xfrm>
        <a:prstGeom prst="chevron">
          <a:avLst/>
        </a:prstGeom>
        <a:solidFill>
          <a:schemeClr val="accent5">
            <a:tint val="40000"/>
            <a:alpha val="90000"/>
            <a:hueOff val="-3750516"/>
            <a:satOff val="13253"/>
            <a:lumOff val="1746"/>
            <a:alphaOff val="0"/>
          </a:schemeClr>
        </a:solidFill>
        <a:ln w="25400" cap="flat" cmpd="sng" algn="ctr">
          <a:solidFill>
            <a:schemeClr val="accent5">
              <a:tint val="40000"/>
              <a:alpha val="90000"/>
              <a:hueOff val="-3750516"/>
              <a:satOff val="13253"/>
              <a:lumOff val="17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nb-NO" sz="800" kern="1200"/>
            <a:t>Kommunen aktiverer innsyn i FIKS-plattformen ved å aktivere Saksoppdateringer</a:t>
          </a:r>
        </a:p>
      </dsp:txBody>
      <dsp:txXfrm>
        <a:off x="7370165" y="1647013"/>
        <a:ext cx="1154958" cy="76997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0F0C9F-E994-4E6D-AC14-C95356915397}" type="datetimeFigureOut">
              <a:rPr lang="nb-NO" smtClean="0"/>
              <a:t>09.07.2024</a:t>
            </a:fld>
            <a:endParaRPr lang="nb-NO"/>
          </a:p>
        </p:txBody>
      </p:sp>
      <p:sp>
        <p:nvSpPr>
          <p:cNvPr id="4" name="Plassholder for bunn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6AD396-0A84-4DF5-A975-E087C1B596CB}" type="slidenum">
              <a:rPr lang="nb-NO" smtClean="0"/>
              <a:t>‹#›</a:t>
            </a:fld>
            <a:endParaRPr lang="nb-NO"/>
          </a:p>
        </p:txBody>
      </p:sp>
    </p:spTree>
    <p:extLst>
      <p:ext uri="{BB962C8B-B14F-4D97-AF65-F5344CB8AC3E}">
        <p14:creationId xmlns:p14="http://schemas.microsoft.com/office/powerpoint/2010/main" val="2636764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AD41AD-F52D-4C9E-9187-F2DC6B4F1223}" type="datetimeFigureOut">
              <a:rPr lang="nb-NO" smtClean="0"/>
              <a:t>09.07.2024</a:t>
            </a:fld>
            <a:endParaRPr lang="nb-NO"/>
          </a:p>
        </p:txBody>
      </p:sp>
      <p:sp>
        <p:nvSpPr>
          <p:cNvPr id="4" name="Plassholder for lysbil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342DF-0913-4D36-B80B-22916D10911B}" type="slidenum">
              <a:rPr lang="nb-NO" smtClean="0"/>
              <a:t>‹#›</a:t>
            </a:fld>
            <a:endParaRPr lang="nb-NO"/>
          </a:p>
        </p:txBody>
      </p:sp>
    </p:spTree>
    <p:extLst>
      <p:ext uri="{BB962C8B-B14F-4D97-AF65-F5344CB8AC3E}">
        <p14:creationId xmlns:p14="http://schemas.microsoft.com/office/powerpoint/2010/main" val="2075730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8F0342DF-0913-4D36-B80B-22916D10911B}" type="slidenum">
              <a:rPr lang="nb-NO" smtClean="0"/>
              <a:t>1</a:t>
            </a:fld>
            <a:endParaRPr lang="nb-NO"/>
          </a:p>
        </p:txBody>
      </p:sp>
    </p:spTree>
    <p:extLst>
      <p:ext uri="{BB962C8B-B14F-4D97-AF65-F5344CB8AC3E}">
        <p14:creationId xmlns:p14="http://schemas.microsoft.com/office/powerpoint/2010/main" val="402494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endParaRPr lang="nb-NO"/>
          </a:p>
          <a:p>
            <a:pPr marL="171450" indent="-171450">
              <a:buFont typeface="Arial" panose="020B0604020202020204" pitchFamily="34" charset="0"/>
              <a:buChar char="•"/>
            </a:pPr>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18</a:t>
            </a:fld>
            <a:endParaRPr lang="nb-NO"/>
          </a:p>
        </p:txBody>
      </p:sp>
    </p:spTree>
    <p:extLst>
      <p:ext uri="{BB962C8B-B14F-4D97-AF65-F5344CB8AC3E}">
        <p14:creationId xmlns:p14="http://schemas.microsoft.com/office/powerpoint/2010/main" val="1913069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i="0">
                <a:solidFill>
                  <a:srgbClr val="1D1C1D"/>
                </a:solidFill>
                <a:effectLst/>
                <a:latin typeface="Slack-Lato"/>
              </a:rPr>
              <a:t>Det er kommunen som er ansvarlig for å behandle søknad om økonomisk stønad og for søkers personopplysninger. Ved innsending av søknad og spørsmål knyttet til behandling av opplysningene, skal søker vite hvilken kommune søker kan henvende seg til. Dersom din kommune har overført behandlingsansvaret til en annen kommune (gjennom VKS eller IKS) ber vi deg om å skrive inn kommunen som er behandlingsansvarlig.</a:t>
            </a:r>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19</a:t>
            </a:fld>
            <a:endParaRPr lang="nb-NO"/>
          </a:p>
        </p:txBody>
      </p:sp>
    </p:spTree>
    <p:extLst>
      <p:ext uri="{BB962C8B-B14F-4D97-AF65-F5344CB8AC3E}">
        <p14:creationId xmlns:p14="http://schemas.microsoft.com/office/powerpoint/2010/main" val="140790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20</a:t>
            </a:fld>
            <a:endParaRPr lang="nb-NO"/>
          </a:p>
        </p:txBody>
      </p:sp>
    </p:spTree>
    <p:extLst>
      <p:ext uri="{BB962C8B-B14F-4D97-AF65-F5344CB8AC3E}">
        <p14:creationId xmlns:p14="http://schemas.microsoft.com/office/powerpoint/2010/main" val="3214068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21</a:t>
            </a:fld>
            <a:endParaRPr lang="nb-NO"/>
          </a:p>
        </p:txBody>
      </p:sp>
    </p:spTree>
    <p:extLst>
      <p:ext uri="{BB962C8B-B14F-4D97-AF65-F5344CB8AC3E}">
        <p14:creationId xmlns:p14="http://schemas.microsoft.com/office/powerpoint/2010/main" val="2082280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8F0342DF-0913-4D36-B80B-22916D10911B}" type="slidenum">
              <a:rPr lang="nb-NO" smtClean="0"/>
              <a:t>23</a:t>
            </a:fld>
            <a:endParaRPr lang="nb-NO"/>
          </a:p>
        </p:txBody>
      </p:sp>
    </p:spTree>
    <p:extLst>
      <p:ext uri="{BB962C8B-B14F-4D97-AF65-F5344CB8AC3E}">
        <p14:creationId xmlns:p14="http://schemas.microsoft.com/office/powerpoint/2010/main" val="2767776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Notat: </a:t>
            </a:r>
          </a:p>
          <a:p>
            <a:r>
              <a:rPr lang="nb-NO" dirty="0"/>
              <a:t>Innsyn vil føre til at veilederne på NAV-kontoret må ha et mer bevisst forhold til hva de skriver i fagsystemet. Noe blir synlig på Min side og det er viktig at medarbeiderne på NAV-kontoret reflekterer rundt dette og har et bevisst forhold til hva som vises og hvordan det vises slik at søker får en god og informativ brukeropplevelse. </a:t>
            </a:r>
          </a:p>
        </p:txBody>
      </p:sp>
      <p:sp>
        <p:nvSpPr>
          <p:cNvPr id="4" name="Plassholder for lysbildenummer 3"/>
          <p:cNvSpPr>
            <a:spLocks noGrp="1"/>
          </p:cNvSpPr>
          <p:nvPr>
            <p:ph type="sldNum" sz="quarter" idx="5"/>
          </p:nvPr>
        </p:nvSpPr>
        <p:spPr/>
        <p:txBody>
          <a:bodyPr/>
          <a:lstStyle/>
          <a:p>
            <a:fld id="{8F0342DF-0913-4D36-B80B-22916D10911B}" type="slidenum">
              <a:rPr lang="nb-NO" smtClean="0"/>
              <a:t>24</a:t>
            </a:fld>
            <a:endParaRPr lang="nb-NO"/>
          </a:p>
        </p:txBody>
      </p:sp>
    </p:spTree>
    <p:extLst>
      <p:ext uri="{BB962C8B-B14F-4D97-AF65-F5344CB8AC3E}">
        <p14:creationId xmlns:p14="http://schemas.microsoft.com/office/powerpoint/2010/main" val="3187548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8F0342DF-0913-4D36-B80B-22916D10911B}" type="slidenum">
              <a:rPr lang="nb-NO" smtClean="0"/>
              <a:t>25</a:t>
            </a:fld>
            <a:endParaRPr lang="nb-NO"/>
          </a:p>
        </p:txBody>
      </p:sp>
    </p:spTree>
    <p:extLst>
      <p:ext uri="{BB962C8B-B14F-4D97-AF65-F5344CB8AC3E}">
        <p14:creationId xmlns:p14="http://schemas.microsoft.com/office/powerpoint/2010/main" val="3492943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26</a:t>
            </a:fld>
            <a:endParaRPr lang="nb-NO"/>
          </a:p>
        </p:txBody>
      </p:sp>
    </p:spTree>
    <p:extLst>
      <p:ext uri="{BB962C8B-B14F-4D97-AF65-F5344CB8AC3E}">
        <p14:creationId xmlns:p14="http://schemas.microsoft.com/office/powerpoint/2010/main" val="1325926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27</a:t>
            </a:fld>
            <a:endParaRPr lang="nb-NO"/>
          </a:p>
        </p:txBody>
      </p:sp>
    </p:spTree>
    <p:extLst>
      <p:ext uri="{BB962C8B-B14F-4D97-AF65-F5344CB8AC3E}">
        <p14:creationId xmlns:p14="http://schemas.microsoft.com/office/powerpoint/2010/main" val="3815580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604" eaLnBrk="0" hangingPunct="0">
              <a:defRPr sz="2000">
                <a:solidFill>
                  <a:schemeClr val="tx1"/>
                </a:solidFill>
                <a:latin typeface="Arial" charset="0"/>
              </a:defRPr>
            </a:lvl1pPr>
            <a:lvl2pPr marL="736412" indent="-283235" defTabSz="879604" eaLnBrk="0" hangingPunct="0">
              <a:defRPr sz="2000">
                <a:solidFill>
                  <a:schemeClr val="tx1"/>
                </a:solidFill>
                <a:latin typeface="Arial" charset="0"/>
              </a:defRPr>
            </a:lvl2pPr>
            <a:lvl3pPr marL="1132942" indent="-226588" defTabSz="879604" eaLnBrk="0" hangingPunct="0">
              <a:defRPr sz="2000">
                <a:solidFill>
                  <a:schemeClr val="tx1"/>
                </a:solidFill>
                <a:latin typeface="Arial" charset="0"/>
              </a:defRPr>
            </a:lvl3pPr>
            <a:lvl4pPr marL="1586118" indent="-226588" defTabSz="879604" eaLnBrk="0" hangingPunct="0">
              <a:defRPr sz="2000">
                <a:solidFill>
                  <a:schemeClr val="tx1"/>
                </a:solidFill>
                <a:latin typeface="Arial" charset="0"/>
              </a:defRPr>
            </a:lvl4pPr>
            <a:lvl5pPr marL="2039295" indent="-226588" defTabSz="879604" eaLnBrk="0" hangingPunct="0">
              <a:defRPr sz="2000">
                <a:solidFill>
                  <a:schemeClr val="tx1"/>
                </a:solidFill>
                <a:latin typeface="Arial" charset="0"/>
              </a:defRPr>
            </a:lvl5pPr>
            <a:lvl6pPr marL="2492472" indent="-226588" defTabSz="879604" eaLnBrk="0" fontAlgn="base" hangingPunct="0">
              <a:spcBef>
                <a:spcPct val="0"/>
              </a:spcBef>
              <a:spcAft>
                <a:spcPct val="0"/>
              </a:spcAft>
              <a:defRPr sz="2000">
                <a:solidFill>
                  <a:schemeClr val="tx1"/>
                </a:solidFill>
                <a:latin typeface="Arial" charset="0"/>
              </a:defRPr>
            </a:lvl6pPr>
            <a:lvl7pPr marL="2945648" indent="-226588" defTabSz="879604" eaLnBrk="0" fontAlgn="base" hangingPunct="0">
              <a:spcBef>
                <a:spcPct val="0"/>
              </a:spcBef>
              <a:spcAft>
                <a:spcPct val="0"/>
              </a:spcAft>
              <a:defRPr sz="2000">
                <a:solidFill>
                  <a:schemeClr val="tx1"/>
                </a:solidFill>
                <a:latin typeface="Arial" charset="0"/>
              </a:defRPr>
            </a:lvl7pPr>
            <a:lvl8pPr marL="3398825" indent="-226588" defTabSz="879604" eaLnBrk="0" fontAlgn="base" hangingPunct="0">
              <a:spcBef>
                <a:spcPct val="0"/>
              </a:spcBef>
              <a:spcAft>
                <a:spcPct val="0"/>
              </a:spcAft>
              <a:defRPr sz="2000">
                <a:solidFill>
                  <a:schemeClr val="tx1"/>
                </a:solidFill>
                <a:latin typeface="Arial" charset="0"/>
              </a:defRPr>
            </a:lvl8pPr>
            <a:lvl9pPr marL="3852001" indent="-226588" defTabSz="879604" eaLnBrk="0" fontAlgn="base" hangingPunct="0">
              <a:spcBef>
                <a:spcPct val="0"/>
              </a:spcBef>
              <a:spcAft>
                <a:spcPct val="0"/>
              </a:spcAft>
              <a:defRPr sz="2000">
                <a:solidFill>
                  <a:schemeClr val="tx1"/>
                </a:solidFill>
                <a:latin typeface="Arial" charset="0"/>
              </a:defRPr>
            </a:lvl9pPr>
          </a:lstStyle>
          <a:p>
            <a:pPr eaLnBrk="1" hangingPunct="1"/>
            <a:fld id="{BE5E2018-A828-4470-B514-D9FA7B81F051}" type="slidenum">
              <a:rPr lang="nb-NO" sz="1200">
                <a:solidFill>
                  <a:srgbClr val="000000"/>
                </a:solidFill>
              </a:rPr>
              <a:pPr eaLnBrk="1" hangingPunct="1"/>
              <a:t>2</a:t>
            </a:fld>
            <a:endParaRPr lang="nb-NO" sz="1200">
              <a:solidFill>
                <a:srgbClr val="000000"/>
              </a:solidFill>
            </a:endParaRPr>
          </a:p>
        </p:txBody>
      </p:sp>
      <p:sp>
        <p:nvSpPr>
          <p:cNvPr id="6147" name="Rectangle 2"/>
          <p:cNvSpPr>
            <a:spLocks noGrp="1" noRot="1" noChangeAspect="1" noChangeArrowheads="1" noTextEdit="1"/>
          </p:cNvSpPr>
          <p:nvPr>
            <p:ph type="sldImg"/>
          </p:nvPr>
        </p:nvSpPr>
        <p:spPr>
          <a:xfrm>
            <a:off x="381000" y="685800"/>
            <a:ext cx="6096000" cy="3429000"/>
          </a:xfrm>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4</a:t>
            </a:fld>
            <a:endParaRPr lang="nb-NO"/>
          </a:p>
        </p:txBody>
      </p:sp>
    </p:spTree>
    <p:extLst>
      <p:ext uri="{BB962C8B-B14F-4D97-AF65-F5344CB8AC3E}">
        <p14:creationId xmlns:p14="http://schemas.microsoft.com/office/powerpoint/2010/main" val="4023202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10</a:t>
            </a:fld>
            <a:endParaRPr lang="nb-NO"/>
          </a:p>
        </p:txBody>
      </p:sp>
    </p:spTree>
    <p:extLst>
      <p:ext uri="{BB962C8B-B14F-4D97-AF65-F5344CB8AC3E}">
        <p14:creationId xmlns:p14="http://schemas.microsoft.com/office/powerpoint/2010/main" val="2085176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8F0342DF-0913-4D36-B80B-22916D10911B}" type="slidenum">
              <a:rPr lang="nb-NO" smtClean="0"/>
              <a:t>11</a:t>
            </a:fld>
            <a:endParaRPr lang="nb-NO"/>
          </a:p>
        </p:txBody>
      </p:sp>
    </p:spTree>
    <p:extLst>
      <p:ext uri="{BB962C8B-B14F-4D97-AF65-F5344CB8AC3E}">
        <p14:creationId xmlns:p14="http://schemas.microsoft.com/office/powerpoint/2010/main" val="1546122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12</a:t>
            </a:fld>
            <a:endParaRPr lang="nb-NO"/>
          </a:p>
        </p:txBody>
      </p:sp>
    </p:spTree>
    <p:extLst>
      <p:ext uri="{BB962C8B-B14F-4D97-AF65-F5344CB8AC3E}">
        <p14:creationId xmlns:p14="http://schemas.microsoft.com/office/powerpoint/2010/main" val="1016382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13</a:t>
            </a:fld>
            <a:endParaRPr lang="nb-NO"/>
          </a:p>
        </p:txBody>
      </p:sp>
    </p:spTree>
    <p:extLst>
      <p:ext uri="{BB962C8B-B14F-4D97-AF65-F5344CB8AC3E}">
        <p14:creationId xmlns:p14="http://schemas.microsoft.com/office/powerpoint/2010/main" val="1216155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15</a:t>
            </a:fld>
            <a:endParaRPr lang="nb-NO"/>
          </a:p>
        </p:txBody>
      </p:sp>
    </p:spTree>
    <p:extLst>
      <p:ext uri="{BB962C8B-B14F-4D97-AF65-F5344CB8AC3E}">
        <p14:creationId xmlns:p14="http://schemas.microsoft.com/office/powerpoint/2010/main" val="3579128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8F0342DF-0913-4D36-B80B-22916D10911B}" type="slidenum">
              <a:rPr lang="nb-NO" smtClean="0"/>
              <a:t>17</a:t>
            </a:fld>
            <a:endParaRPr lang="nb-NO"/>
          </a:p>
        </p:txBody>
      </p:sp>
    </p:spTree>
    <p:extLst>
      <p:ext uri="{BB962C8B-B14F-4D97-AF65-F5344CB8AC3E}">
        <p14:creationId xmlns:p14="http://schemas.microsoft.com/office/powerpoint/2010/main" val="14537532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p:spTree>
      <p:nvGrpSpPr>
        <p:cNvPr id="1" name=""/>
        <p:cNvGrpSpPr/>
        <p:nvPr/>
      </p:nvGrpSpPr>
      <p:grpSpPr>
        <a:xfrm>
          <a:off x="0" y="0"/>
          <a:ext cx="0" cy="0"/>
          <a:chOff x="0" y="0"/>
          <a:chExt cx="0" cy="0"/>
        </a:xfrm>
      </p:grpSpPr>
      <p:sp>
        <p:nvSpPr>
          <p:cNvPr id="7" name="Rektangel 6"/>
          <p:cNvSpPr/>
          <p:nvPr userDrawn="1"/>
        </p:nvSpPr>
        <p:spPr>
          <a:xfrm>
            <a:off x="1" y="1845730"/>
            <a:ext cx="9144001" cy="2930261"/>
          </a:xfrm>
          <a:prstGeom prst="rect">
            <a:avLst/>
          </a:prstGeom>
          <a:solidFill>
            <a:srgbClr val="C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99"/>
            <a:endParaRPr lang="nb-NO">
              <a:solidFill>
                <a:prstClr val="white"/>
              </a:solidFill>
            </a:endParaRPr>
          </a:p>
        </p:txBody>
      </p:sp>
      <p:sp>
        <p:nvSpPr>
          <p:cNvPr id="8" name="Rectangle 2"/>
          <p:cNvSpPr txBox="1">
            <a:spLocks noChangeArrowheads="1"/>
          </p:cNvSpPr>
          <p:nvPr userDrawn="1"/>
        </p:nvSpPr>
        <p:spPr bwMode="auto">
          <a:xfrm>
            <a:off x="1411287" y="4712234"/>
            <a:ext cx="6135384" cy="166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lnSpc>
                <a:spcPct val="80000"/>
              </a:lnSpc>
              <a:spcBef>
                <a:spcPct val="0"/>
              </a:spcBef>
              <a:spcAft>
                <a:spcPct val="0"/>
              </a:spcAft>
              <a:defRPr sz="4000" b="1">
                <a:solidFill>
                  <a:schemeClr val="bg1"/>
                </a:solidFill>
                <a:latin typeface="+mj-lt"/>
                <a:ea typeface="+mj-ea"/>
                <a:cs typeface="+mj-cs"/>
              </a:defRPr>
            </a:lvl1pPr>
            <a:lvl2pPr algn="l" rtl="0" fontAlgn="base">
              <a:lnSpc>
                <a:spcPct val="80000"/>
              </a:lnSpc>
              <a:spcBef>
                <a:spcPct val="0"/>
              </a:spcBef>
              <a:spcAft>
                <a:spcPct val="0"/>
              </a:spcAft>
              <a:defRPr sz="2800" b="1">
                <a:solidFill>
                  <a:schemeClr val="tx2"/>
                </a:solidFill>
                <a:latin typeface="Arial" charset="0"/>
              </a:defRPr>
            </a:lvl2pPr>
            <a:lvl3pPr algn="l" rtl="0" fontAlgn="base">
              <a:lnSpc>
                <a:spcPct val="80000"/>
              </a:lnSpc>
              <a:spcBef>
                <a:spcPct val="0"/>
              </a:spcBef>
              <a:spcAft>
                <a:spcPct val="0"/>
              </a:spcAft>
              <a:defRPr sz="2800" b="1">
                <a:solidFill>
                  <a:schemeClr val="tx2"/>
                </a:solidFill>
                <a:latin typeface="Arial" charset="0"/>
              </a:defRPr>
            </a:lvl3pPr>
            <a:lvl4pPr algn="l" rtl="0" fontAlgn="base">
              <a:lnSpc>
                <a:spcPct val="80000"/>
              </a:lnSpc>
              <a:spcBef>
                <a:spcPct val="0"/>
              </a:spcBef>
              <a:spcAft>
                <a:spcPct val="0"/>
              </a:spcAft>
              <a:defRPr sz="2800" b="1">
                <a:solidFill>
                  <a:schemeClr val="tx2"/>
                </a:solidFill>
                <a:latin typeface="Arial" charset="0"/>
              </a:defRPr>
            </a:lvl4pPr>
            <a:lvl5pPr algn="l" rtl="0" fontAlgn="base">
              <a:lnSpc>
                <a:spcPct val="80000"/>
              </a:lnSpc>
              <a:spcBef>
                <a:spcPct val="0"/>
              </a:spcBef>
              <a:spcAft>
                <a:spcPct val="0"/>
              </a:spcAft>
              <a:defRPr sz="2800" b="1">
                <a:solidFill>
                  <a:schemeClr val="tx2"/>
                </a:solidFill>
                <a:latin typeface="Arial" charset="0"/>
              </a:defRPr>
            </a:lvl5pPr>
            <a:lvl6pPr marL="457200" algn="l" rtl="0" fontAlgn="base">
              <a:lnSpc>
                <a:spcPct val="80000"/>
              </a:lnSpc>
              <a:spcBef>
                <a:spcPct val="0"/>
              </a:spcBef>
              <a:spcAft>
                <a:spcPct val="0"/>
              </a:spcAft>
              <a:defRPr sz="2800" b="1">
                <a:solidFill>
                  <a:schemeClr val="tx2"/>
                </a:solidFill>
                <a:latin typeface="Arial" charset="0"/>
              </a:defRPr>
            </a:lvl6pPr>
            <a:lvl7pPr marL="914400" algn="l" rtl="0" fontAlgn="base">
              <a:lnSpc>
                <a:spcPct val="80000"/>
              </a:lnSpc>
              <a:spcBef>
                <a:spcPct val="0"/>
              </a:spcBef>
              <a:spcAft>
                <a:spcPct val="0"/>
              </a:spcAft>
              <a:defRPr sz="2800" b="1">
                <a:solidFill>
                  <a:schemeClr val="tx2"/>
                </a:solidFill>
                <a:latin typeface="Arial" charset="0"/>
              </a:defRPr>
            </a:lvl7pPr>
            <a:lvl8pPr marL="1371600" algn="l" rtl="0" fontAlgn="base">
              <a:lnSpc>
                <a:spcPct val="80000"/>
              </a:lnSpc>
              <a:spcBef>
                <a:spcPct val="0"/>
              </a:spcBef>
              <a:spcAft>
                <a:spcPct val="0"/>
              </a:spcAft>
              <a:defRPr sz="2800" b="1">
                <a:solidFill>
                  <a:schemeClr val="tx2"/>
                </a:solidFill>
                <a:latin typeface="Arial" charset="0"/>
              </a:defRPr>
            </a:lvl8pPr>
            <a:lvl9pPr marL="1828800" algn="l" rtl="0" fontAlgn="base">
              <a:lnSpc>
                <a:spcPct val="80000"/>
              </a:lnSpc>
              <a:spcBef>
                <a:spcPct val="0"/>
              </a:spcBef>
              <a:spcAft>
                <a:spcPct val="0"/>
              </a:spcAft>
              <a:defRPr sz="2800" b="1">
                <a:solidFill>
                  <a:schemeClr val="tx2"/>
                </a:solidFill>
                <a:latin typeface="Arial" charset="0"/>
              </a:defRPr>
            </a:lvl9pPr>
          </a:lstStyle>
          <a:p>
            <a:pPr defTabSz="914199"/>
            <a:endParaRPr lang="nb-NO" sz="1000" kern="0">
              <a:solidFill>
                <a:prstClr val="white"/>
              </a:solidFill>
            </a:endParaRPr>
          </a:p>
        </p:txBody>
      </p:sp>
      <p:sp>
        <p:nvSpPr>
          <p:cNvPr id="9" name="Plassholder for tekst 2"/>
          <p:cNvSpPr>
            <a:spLocks noGrp="1"/>
          </p:cNvSpPr>
          <p:nvPr>
            <p:ph type="body" sz="quarter" idx="10" hasCustomPrompt="1"/>
          </p:nvPr>
        </p:nvSpPr>
        <p:spPr>
          <a:xfrm>
            <a:off x="504827" y="4410832"/>
            <a:ext cx="4638675" cy="364694"/>
          </a:xfrm>
          <a:prstGeom prst="rect">
            <a:avLst/>
          </a:prstGeom>
        </p:spPr>
        <p:txBody>
          <a:bodyPr anchor="b">
            <a:normAutofit/>
          </a:bodyPr>
          <a:lstStyle>
            <a:lvl1pPr marL="0" indent="0">
              <a:buNone/>
              <a:defRPr sz="1100" b="0" baseline="0">
                <a:solidFill>
                  <a:schemeClr val="bg1"/>
                </a:solidFill>
              </a:defRPr>
            </a:lvl1pPr>
          </a:lstStyle>
          <a:p>
            <a:pPr lvl="0"/>
            <a:r>
              <a:rPr lang="nb-NO"/>
              <a:t>Dato  //  </a:t>
            </a:r>
            <a:r>
              <a:rPr lang="nb-NO" err="1"/>
              <a:t>Innholdsansvarlig</a:t>
            </a:r>
            <a:endParaRPr lang="nb-NO"/>
          </a:p>
        </p:txBody>
      </p:sp>
      <p:sp>
        <p:nvSpPr>
          <p:cNvPr id="10" name="Rectangle 2"/>
          <p:cNvSpPr>
            <a:spLocks noGrp="1" noChangeArrowheads="1"/>
          </p:cNvSpPr>
          <p:nvPr>
            <p:ph type="ctrTitle"/>
          </p:nvPr>
        </p:nvSpPr>
        <p:spPr>
          <a:xfrm>
            <a:off x="515938" y="2098378"/>
            <a:ext cx="5989022" cy="977429"/>
          </a:xfrm>
          <a:prstGeom prst="rect">
            <a:avLst/>
          </a:prstGeom>
        </p:spPr>
        <p:txBody>
          <a:bodyPr anchor="t">
            <a:normAutofit/>
          </a:bodyPr>
          <a:lstStyle>
            <a:lvl1pPr algn="l">
              <a:defRPr sz="3000" b="0">
                <a:solidFill>
                  <a:schemeClr val="bg1"/>
                </a:solidFill>
                <a:latin typeface="Arial" panose="020B0604020202020204" pitchFamily="34" charset="0"/>
                <a:cs typeface="Arial" panose="020B0604020202020204" pitchFamily="34" charset="0"/>
              </a:defRPr>
            </a:lvl1pPr>
          </a:lstStyle>
          <a:p>
            <a:pPr lvl="0"/>
            <a:r>
              <a:rPr lang="nb-NO" noProof="0"/>
              <a:t>Klikk for å redigere tittelstil</a:t>
            </a:r>
          </a:p>
        </p:txBody>
      </p:sp>
      <p:sp>
        <p:nvSpPr>
          <p:cNvPr id="11" name="Plassholder for bilde 3"/>
          <p:cNvSpPr>
            <a:spLocks noGrp="1" noChangeAspect="1"/>
          </p:cNvSpPr>
          <p:nvPr>
            <p:ph type="pic" sz="quarter" idx="11" hasCustomPrompt="1"/>
          </p:nvPr>
        </p:nvSpPr>
        <p:spPr bwMode="auto">
          <a:xfrm>
            <a:off x="6565276" y="1840753"/>
            <a:ext cx="2581353" cy="2934844"/>
          </a:xfrm>
          <a:custGeom>
            <a:avLst/>
            <a:gdLst>
              <a:gd name="connsiteX0" fmla="*/ 0 w 3495675"/>
              <a:gd name="connsiteY0" fmla="*/ 3906838 h 3906838"/>
              <a:gd name="connsiteX1" fmla="*/ 1165738 w 3495675"/>
              <a:gd name="connsiteY1" fmla="*/ 0 h 3906838"/>
              <a:gd name="connsiteX2" fmla="*/ 3495675 w 3495675"/>
              <a:gd name="connsiteY2" fmla="*/ 0 h 3906838"/>
              <a:gd name="connsiteX3" fmla="*/ 2329937 w 3495675"/>
              <a:gd name="connsiteY3" fmla="*/ 3906838 h 3906838"/>
              <a:gd name="connsiteX4" fmla="*/ 0 w 3495675"/>
              <a:gd name="connsiteY4" fmla="*/ 3906838 h 3906838"/>
              <a:gd name="connsiteX0" fmla="*/ 0 w 3495675"/>
              <a:gd name="connsiteY0" fmla="*/ 3906838 h 3906838"/>
              <a:gd name="connsiteX1" fmla="*/ 1165738 w 3495675"/>
              <a:gd name="connsiteY1" fmla="*/ 0 h 3906838"/>
              <a:gd name="connsiteX2" fmla="*/ 3495675 w 3495675"/>
              <a:gd name="connsiteY2" fmla="*/ 0 h 3906838"/>
              <a:gd name="connsiteX3" fmla="*/ 2155008 w 3495675"/>
              <a:gd name="connsiteY3" fmla="*/ 3906838 h 3906838"/>
              <a:gd name="connsiteX4" fmla="*/ 0 w 3495675"/>
              <a:gd name="connsiteY4" fmla="*/ 3906838 h 3906838"/>
              <a:gd name="connsiteX0" fmla="*/ 0 w 2167807"/>
              <a:gd name="connsiteY0" fmla="*/ 3906838 h 3906838"/>
              <a:gd name="connsiteX1" fmla="*/ 1165738 w 2167807"/>
              <a:gd name="connsiteY1" fmla="*/ 0 h 3906838"/>
              <a:gd name="connsiteX2" fmla="*/ 2167807 w 2167807"/>
              <a:gd name="connsiteY2" fmla="*/ 0 h 3906838"/>
              <a:gd name="connsiteX3" fmla="*/ 2155008 w 2167807"/>
              <a:gd name="connsiteY3" fmla="*/ 3906838 h 3906838"/>
              <a:gd name="connsiteX4" fmla="*/ 0 w 2167807"/>
              <a:gd name="connsiteY4" fmla="*/ 3906838 h 3906838"/>
              <a:gd name="connsiteX0" fmla="*/ 0 w 2167807"/>
              <a:gd name="connsiteY0" fmla="*/ 3906838 h 3909283"/>
              <a:gd name="connsiteX1" fmla="*/ 1165738 w 2167807"/>
              <a:gd name="connsiteY1" fmla="*/ 0 h 3909283"/>
              <a:gd name="connsiteX2" fmla="*/ 2167807 w 2167807"/>
              <a:gd name="connsiteY2" fmla="*/ 0 h 3909283"/>
              <a:gd name="connsiteX3" fmla="*/ 2159898 w 2167807"/>
              <a:gd name="connsiteY3" fmla="*/ 3909283 h 3909283"/>
              <a:gd name="connsiteX4" fmla="*/ 0 w 2167807"/>
              <a:gd name="connsiteY4" fmla="*/ 3906838 h 3909283"/>
              <a:gd name="connsiteX0" fmla="*/ 0 w 2167807"/>
              <a:gd name="connsiteY0" fmla="*/ 3906838 h 3906838"/>
              <a:gd name="connsiteX1" fmla="*/ 1165738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55478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40491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34130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29889 w 2167807"/>
              <a:gd name="connsiteY1" fmla="*/ 2381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2686"/>
              <a:gd name="connsiteY0" fmla="*/ 3906838 h 3906838"/>
              <a:gd name="connsiteX1" fmla="*/ 1029889 w 2162686"/>
              <a:gd name="connsiteY1" fmla="*/ 2381 h 3906838"/>
              <a:gd name="connsiteX2" fmla="*/ 2133881 w 2162686"/>
              <a:gd name="connsiteY2" fmla="*/ 0 h 3906838"/>
              <a:gd name="connsiteX3" fmla="*/ 2162343 w 2162686"/>
              <a:gd name="connsiteY3" fmla="*/ 3904393 h 3906838"/>
              <a:gd name="connsiteX4" fmla="*/ 0 w 2162686"/>
              <a:gd name="connsiteY4" fmla="*/ 3906838 h 3906838"/>
              <a:gd name="connsiteX0" fmla="*/ 0 w 2139854"/>
              <a:gd name="connsiteY0" fmla="*/ 3906838 h 3906838"/>
              <a:gd name="connsiteX1" fmla="*/ 1029889 w 2139854"/>
              <a:gd name="connsiteY1" fmla="*/ 2381 h 3906838"/>
              <a:gd name="connsiteX2" fmla="*/ 2133881 w 2139854"/>
              <a:gd name="connsiteY2" fmla="*/ 0 h 3906838"/>
              <a:gd name="connsiteX3" fmla="*/ 2139019 w 2139854"/>
              <a:gd name="connsiteY3" fmla="*/ 3904393 h 3906838"/>
              <a:gd name="connsiteX4" fmla="*/ 0 w 2139854"/>
              <a:gd name="connsiteY4" fmla="*/ 3906838 h 3906838"/>
              <a:gd name="connsiteX0" fmla="*/ 0 w 2139854"/>
              <a:gd name="connsiteY0" fmla="*/ 3906838 h 3906838"/>
              <a:gd name="connsiteX1" fmla="*/ 1032009 w 2139854"/>
              <a:gd name="connsiteY1" fmla="*/ 0 h 3906838"/>
              <a:gd name="connsiteX2" fmla="*/ 2133881 w 2139854"/>
              <a:gd name="connsiteY2" fmla="*/ 0 h 3906838"/>
              <a:gd name="connsiteX3" fmla="*/ 2139019 w 2139854"/>
              <a:gd name="connsiteY3" fmla="*/ 3904393 h 3906838"/>
              <a:gd name="connsiteX4" fmla="*/ 0 w 2139854"/>
              <a:gd name="connsiteY4" fmla="*/ 3906838 h 3906838"/>
              <a:gd name="connsiteX0" fmla="*/ 0 w 2140410"/>
              <a:gd name="connsiteY0" fmla="*/ 3906838 h 3906838"/>
              <a:gd name="connsiteX1" fmla="*/ 1032009 w 2140410"/>
              <a:gd name="connsiteY1" fmla="*/ 0 h 3906838"/>
              <a:gd name="connsiteX2" fmla="*/ 2140241 w 2140410"/>
              <a:gd name="connsiteY2" fmla="*/ 0 h 3906838"/>
              <a:gd name="connsiteX3" fmla="*/ 2139019 w 2140410"/>
              <a:gd name="connsiteY3" fmla="*/ 3904393 h 3906838"/>
              <a:gd name="connsiteX4" fmla="*/ 0 w 2140410"/>
              <a:gd name="connsiteY4" fmla="*/ 3906838 h 3906838"/>
              <a:gd name="connsiteX0" fmla="*/ 0 w 2140410"/>
              <a:gd name="connsiteY0" fmla="*/ 3906838 h 3906838"/>
              <a:gd name="connsiteX1" fmla="*/ 1122479 w 2140410"/>
              <a:gd name="connsiteY1" fmla="*/ 6350 h 3906838"/>
              <a:gd name="connsiteX2" fmla="*/ 2140241 w 2140410"/>
              <a:gd name="connsiteY2" fmla="*/ 0 h 3906838"/>
              <a:gd name="connsiteX3" fmla="*/ 2139019 w 2140410"/>
              <a:gd name="connsiteY3" fmla="*/ 3904393 h 3906838"/>
              <a:gd name="connsiteX4" fmla="*/ 0 w 2140410"/>
              <a:gd name="connsiteY4" fmla="*/ 3906838 h 3906838"/>
              <a:gd name="connsiteX0" fmla="*/ 0 w 2140410"/>
              <a:gd name="connsiteY0" fmla="*/ 3907632 h 3907632"/>
              <a:gd name="connsiteX1" fmla="*/ 1120359 w 2140410"/>
              <a:gd name="connsiteY1" fmla="*/ 0 h 3907632"/>
              <a:gd name="connsiteX2" fmla="*/ 2140241 w 2140410"/>
              <a:gd name="connsiteY2" fmla="*/ 794 h 3907632"/>
              <a:gd name="connsiteX3" fmla="*/ 2139019 w 2140410"/>
              <a:gd name="connsiteY3" fmla="*/ 3905187 h 3907632"/>
              <a:gd name="connsiteX4" fmla="*/ 0 w 2140410"/>
              <a:gd name="connsiteY4" fmla="*/ 3907632 h 3907632"/>
              <a:gd name="connsiteX0" fmla="*/ 0 w 2401217"/>
              <a:gd name="connsiteY0" fmla="*/ 3907632 h 3907632"/>
              <a:gd name="connsiteX1" fmla="*/ 1381166 w 2401217"/>
              <a:gd name="connsiteY1" fmla="*/ 0 h 3907632"/>
              <a:gd name="connsiteX2" fmla="*/ 2401048 w 2401217"/>
              <a:gd name="connsiteY2" fmla="*/ 794 h 3907632"/>
              <a:gd name="connsiteX3" fmla="*/ 2399826 w 2401217"/>
              <a:gd name="connsiteY3" fmla="*/ 3905187 h 3907632"/>
              <a:gd name="connsiteX4" fmla="*/ 0 w 2401217"/>
              <a:gd name="connsiteY4" fmla="*/ 3907632 h 3907632"/>
              <a:gd name="connsiteX0" fmla="*/ 0 w 2407578"/>
              <a:gd name="connsiteY0" fmla="*/ 3907632 h 3907632"/>
              <a:gd name="connsiteX1" fmla="*/ 1387527 w 2407578"/>
              <a:gd name="connsiteY1" fmla="*/ 0 h 3907632"/>
              <a:gd name="connsiteX2" fmla="*/ 2407409 w 2407578"/>
              <a:gd name="connsiteY2" fmla="*/ 794 h 3907632"/>
              <a:gd name="connsiteX3" fmla="*/ 2406187 w 2407578"/>
              <a:gd name="connsiteY3" fmla="*/ 3905187 h 3907632"/>
              <a:gd name="connsiteX4" fmla="*/ 0 w 2407578"/>
              <a:gd name="connsiteY4" fmla="*/ 3907632 h 3907632"/>
              <a:gd name="connsiteX0" fmla="*/ 0 w 2411819"/>
              <a:gd name="connsiteY0" fmla="*/ 3910014 h 3910014"/>
              <a:gd name="connsiteX1" fmla="*/ 1391768 w 2411819"/>
              <a:gd name="connsiteY1" fmla="*/ 0 h 3910014"/>
              <a:gd name="connsiteX2" fmla="*/ 2411650 w 2411819"/>
              <a:gd name="connsiteY2" fmla="*/ 794 h 3910014"/>
              <a:gd name="connsiteX3" fmla="*/ 2410428 w 2411819"/>
              <a:gd name="connsiteY3" fmla="*/ 3905187 h 3910014"/>
              <a:gd name="connsiteX4" fmla="*/ 0 w 2411819"/>
              <a:gd name="connsiteY4" fmla="*/ 3910014 h 3910014"/>
              <a:gd name="connsiteX0" fmla="*/ 0 w 2407578"/>
              <a:gd name="connsiteY0" fmla="*/ 3905251 h 3905251"/>
              <a:gd name="connsiteX1" fmla="*/ 1387527 w 2407578"/>
              <a:gd name="connsiteY1" fmla="*/ 0 h 3905251"/>
              <a:gd name="connsiteX2" fmla="*/ 2407409 w 2407578"/>
              <a:gd name="connsiteY2" fmla="*/ 794 h 3905251"/>
              <a:gd name="connsiteX3" fmla="*/ 2406187 w 2407578"/>
              <a:gd name="connsiteY3" fmla="*/ 3905187 h 3905251"/>
              <a:gd name="connsiteX4" fmla="*/ 0 w 2407578"/>
              <a:gd name="connsiteY4" fmla="*/ 3905251 h 3905251"/>
              <a:gd name="connsiteX0" fmla="*/ 0 w 2407578"/>
              <a:gd name="connsiteY0" fmla="*/ 3910014 h 3910014"/>
              <a:gd name="connsiteX1" fmla="*/ 1391767 w 2407578"/>
              <a:gd name="connsiteY1" fmla="*/ 0 h 3910014"/>
              <a:gd name="connsiteX2" fmla="*/ 2407409 w 2407578"/>
              <a:gd name="connsiteY2" fmla="*/ 5557 h 3910014"/>
              <a:gd name="connsiteX3" fmla="*/ 2406187 w 2407578"/>
              <a:gd name="connsiteY3" fmla="*/ 3909950 h 3910014"/>
              <a:gd name="connsiteX4" fmla="*/ 0 w 2407578"/>
              <a:gd name="connsiteY4" fmla="*/ 3910014 h 3910014"/>
              <a:gd name="connsiteX0" fmla="*/ 0 w 2407578"/>
              <a:gd name="connsiteY0" fmla="*/ 3910014 h 3910014"/>
              <a:gd name="connsiteX1" fmla="*/ 1391767 w 2407578"/>
              <a:gd name="connsiteY1" fmla="*/ 0 h 3910014"/>
              <a:gd name="connsiteX2" fmla="*/ 2407409 w 2407578"/>
              <a:gd name="connsiteY2" fmla="*/ 794 h 3910014"/>
              <a:gd name="connsiteX3" fmla="*/ 2406187 w 2407578"/>
              <a:gd name="connsiteY3" fmla="*/ 3909950 h 3910014"/>
              <a:gd name="connsiteX4" fmla="*/ 0 w 2407578"/>
              <a:gd name="connsiteY4" fmla="*/ 3910014 h 3910014"/>
              <a:gd name="connsiteX0" fmla="*/ 0 w 2407578"/>
              <a:gd name="connsiteY0" fmla="*/ 3910014 h 3910014"/>
              <a:gd name="connsiteX1" fmla="*/ 1155921 w 2407578"/>
              <a:gd name="connsiteY1" fmla="*/ 0 h 3910014"/>
              <a:gd name="connsiteX2" fmla="*/ 2407409 w 2407578"/>
              <a:gd name="connsiteY2" fmla="*/ 794 h 3910014"/>
              <a:gd name="connsiteX3" fmla="*/ 2406187 w 2407578"/>
              <a:gd name="connsiteY3" fmla="*/ 3909950 h 3910014"/>
              <a:gd name="connsiteX4" fmla="*/ 0 w 2407578"/>
              <a:gd name="connsiteY4" fmla="*/ 3910014 h 3910014"/>
              <a:gd name="connsiteX0" fmla="*/ 0 w 2292462"/>
              <a:gd name="connsiteY0" fmla="*/ 3910014 h 3910014"/>
              <a:gd name="connsiteX1" fmla="*/ 1040805 w 2292462"/>
              <a:gd name="connsiteY1" fmla="*/ 0 h 3910014"/>
              <a:gd name="connsiteX2" fmla="*/ 2292293 w 2292462"/>
              <a:gd name="connsiteY2" fmla="*/ 794 h 3910014"/>
              <a:gd name="connsiteX3" fmla="*/ 2291071 w 2292462"/>
              <a:gd name="connsiteY3" fmla="*/ 3909950 h 3910014"/>
              <a:gd name="connsiteX4" fmla="*/ 0 w 2292462"/>
              <a:gd name="connsiteY4" fmla="*/ 3910014 h 3910014"/>
              <a:gd name="connsiteX0" fmla="*/ 0 w 2292462"/>
              <a:gd name="connsiteY0" fmla="*/ 3913189 h 3913189"/>
              <a:gd name="connsiteX1" fmla="*/ 1036564 w 2292462"/>
              <a:gd name="connsiteY1" fmla="*/ 0 h 3913189"/>
              <a:gd name="connsiteX2" fmla="*/ 2292293 w 2292462"/>
              <a:gd name="connsiteY2" fmla="*/ 3969 h 3913189"/>
              <a:gd name="connsiteX3" fmla="*/ 2291071 w 2292462"/>
              <a:gd name="connsiteY3" fmla="*/ 3913125 h 3913189"/>
              <a:gd name="connsiteX4" fmla="*/ 0 w 2292462"/>
              <a:gd name="connsiteY4" fmla="*/ 3913189 h 3913189"/>
              <a:gd name="connsiteX0" fmla="*/ 0 w 2292207"/>
              <a:gd name="connsiteY0" fmla="*/ 3913189 h 3913189"/>
              <a:gd name="connsiteX1" fmla="*/ 1036564 w 2292207"/>
              <a:gd name="connsiteY1" fmla="*/ 0 h 3913189"/>
              <a:gd name="connsiteX2" fmla="*/ 2290173 w 2292207"/>
              <a:gd name="connsiteY2" fmla="*/ 795 h 3913189"/>
              <a:gd name="connsiteX3" fmla="*/ 2291071 w 2292207"/>
              <a:gd name="connsiteY3" fmla="*/ 3913125 h 3913189"/>
              <a:gd name="connsiteX4" fmla="*/ 0 w 2292207"/>
              <a:gd name="connsiteY4" fmla="*/ 3913189 h 3913189"/>
              <a:gd name="connsiteX0" fmla="*/ 0 w 2298567"/>
              <a:gd name="connsiteY0" fmla="*/ 3910014 h 3913125"/>
              <a:gd name="connsiteX1" fmla="*/ 1042924 w 2298567"/>
              <a:gd name="connsiteY1" fmla="*/ 0 h 3913125"/>
              <a:gd name="connsiteX2" fmla="*/ 2296533 w 2298567"/>
              <a:gd name="connsiteY2" fmla="*/ 795 h 3913125"/>
              <a:gd name="connsiteX3" fmla="*/ 2297431 w 2298567"/>
              <a:gd name="connsiteY3" fmla="*/ 3913125 h 3913125"/>
              <a:gd name="connsiteX4" fmla="*/ 0 w 2298567"/>
              <a:gd name="connsiteY4" fmla="*/ 3910014 h 3913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567" h="3913125">
                <a:moveTo>
                  <a:pt x="0" y="3910014"/>
                </a:moveTo>
                <a:lnTo>
                  <a:pt x="1042924" y="0"/>
                </a:lnTo>
                <a:lnTo>
                  <a:pt x="2296533" y="795"/>
                </a:lnTo>
                <a:cubicBezTo>
                  <a:pt x="2292267" y="1303074"/>
                  <a:pt x="2301697" y="2610846"/>
                  <a:pt x="2297431" y="3913125"/>
                </a:cubicBezTo>
                <a:lnTo>
                  <a:pt x="0" y="3910014"/>
                </a:lnTo>
                <a:close/>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ormAutofit/>
          </a:bodyPr>
          <a:lstStyle>
            <a:lvl1pPr marL="0" indent="0">
              <a:buNone/>
              <a:defRPr sz="900" baseline="0">
                <a:solidFill>
                  <a:schemeClr val="bg1"/>
                </a:solidFill>
              </a:defRPr>
            </a:lvl1pPr>
          </a:lstStyle>
          <a:p>
            <a:r>
              <a:rPr lang="nb-NO"/>
              <a:t>Klikk på ikonet for å legge til et bilde</a:t>
            </a:r>
          </a:p>
        </p:txBody>
      </p:sp>
      <p:pic>
        <p:nvPicPr>
          <p:cNvPr id="12" name="Picture 5" descr="W:\DOKUMENT\Logo\2_hvit.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72246"/>
          <a:stretch/>
        </p:blipFill>
        <p:spPr bwMode="auto">
          <a:xfrm>
            <a:off x="3799790" y="3405751"/>
            <a:ext cx="3014662" cy="13702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W:\DOKUMENT\Logo\1_hvit.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39853"/>
          <a:stretch/>
        </p:blipFill>
        <p:spPr bwMode="auto">
          <a:xfrm>
            <a:off x="5242898" y="1806447"/>
            <a:ext cx="2524125" cy="296954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descr="W:\DOKUMENT\Logo\2_hvit.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2103" b="78080"/>
          <a:stretch/>
        </p:blipFill>
        <p:spPr bwMode="auto">
          <a:xfrm>
            <a:off x="-1" y="3693775"/>
            <a:ext cx="539551" cy="108221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W:\DOKUMENT\Logo\1_hvit.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70066" b="85208"/>
          <a:stretch/>
        </p:blipFill>
        <p:spPr bwMode="auto">
          <a:xfrm>
            <a:off x="0" y="4045671"/>
            <a:ext cx="755575" cy="73032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F:\F2823_KOM\Felles Filer\Rådgivingseksjonen\Profil og materiell\5. Profil og design\NAV profil\nav_logo\Til mal\nav_farger [Converted].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979201" y="549769"/>
            <a:ext cx="1185603" cy="746192"/>
          </a:xfrm>
          <a:prstGeom prst="rect">
            <a:avLst/>
          </a:prstGeom>
          <a:noFill/>
          <a:extLst>
            <a:ext uri="{909E8E84-426E-40DD-AFC4-6F175D3DCCD1}">
              <a14:hiddenFill xmlns:a14="http://schemas.microsoft.com/office/drawing/2010/main">
                <a:solidFill>
                  <a:srgbClr val="FFFFFF"/>
                </a:solidFill>
              </a14:hiddenFill>
            </a:ext>
          </a:extLst>
        </p:spPr>
      </p:pic>
      <p:sp>
        <p:nvSpPr>
          <p:cNvPr id="3" name="Plassholder for tekst 2"/>
          <p:cNvSpPr>
            <a:spLocks noGrp="1"/>
          </p:cNvSpPr>
          <p:nvPr>
            <p:ph type="body" sz="quarter" idx="12" hasCustomPrompt="1"/>
          </p:nvPr>
        </p:nvSpPr>
        <p:spPr>
          <a:xfrm>
            <a:off x="512250" y="3120514"/>
            <a:ext cx="5040313" cy="531357"/>
          </a:xfrm>
        </p:spPr>
        <p:txBody>
          <a:bodyPr>
            <a:normAutofit/>
          </a:bodyPr>
          <a:lstStyle>
            <a:lvl1pPr marL="0" indent="0">
              <a:buNone/>
              <a:defRPr sz="1600" b="0">
                <a:solidFill>
                  <a:schemeClr val="bg1"/>
                </a:solidFill>
              </a:defRPr>
            </a:lvl1pPr>
            <a:lvl2pPr marL="457200" indent="0">
              <a:buNone/>
              <a:defRPr/>
            </a:lvl2pPr>
            <a:lvl3pPr marL="914400" indent="0">
              <a:buNone/>
              <a:defRPr/>
            </a:lvl3pPr>
          </a:lstStyle>
          <a:p>
            <a:pPr lvl="0"/>
            <a:r>
              <a:rPr lang="nb-NO"/>
              <a:t>Klikk for å legge til en undertittel</a:t>
            </a:r>
          </a:p>
        </p:txBody>
      </p:sp>
    </p:spTree>
    <p:extLst>
      <p:ext uri="{BB962C8B-B14F-4D97-AF65-F5344CB8AC3E}">
        <p14:creationId xmlns:p14="http://schemas.microsoft.com/office/powerpoint/2010/main" val="1150227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35E025E5-F4E9-4572-B8CF-5901727261FC}" type="slidenum">
              <a:rPr lang="nb-NO" smtClean="0"/>
              <a:t>‹#›</a:t>
            </a:fld>
            <a:endParaRPr lang="nb-NO"/>
          </a:p>
        </p:txBody>
      </p:sp>
    </p:spTree>
    <p:extLst>
      <p:ext uri="{BB962C8B-B14F-4D97-AF65-F5344CB8AC3E}">
        <p14:creationId xmlns:p14="http://schemas.microsoft.com/office/powerpoint/2010/main" val="260477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tel og innhold">
    <p:spTree>
      <p:nvGrpSpPr>
        <p:cNvPr id="1" name=""/>
        <p:cNvGrpSpPr/>
        <p:nvPr/>
      </p:nvGrpSpPr>
      <p:grpSpPr>
        <a:xfrm>
          <a:off x="0" y="0"/>
          <a:ext cx="0" cy="0"/>
          <a:chOff x="0" y="0"/>
          <a:chExt cx="0" cy="0"/>
        </a:xfrm>
      </p:grpSpPr>
      <p:sp>
        <p:nvSpPr>
          <p:cNvPr id="3" name="Plassholder for innhold 2"/>
          <p:cNvSpPr>
            <a:spLocks noGrp="1"/>
          </p:cNvSpPr>
          <p:nvPr>
            <p:ph sz="quarter" idx="10"/>
          </p:nvPr>
        </p:nvSpPr>
        <p:spPr>
          <a:xfrm>
            <a:off x="366962" y="1276349"/>
            <a:ext cx="8398965" cy="329973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Rectangle 2"/>
          <p:cNvSpPr>
            <a:spLocks noGrp="1" noChangeArrowheads="1"/>
          </p:cNvSpPr>
          <p:nvPr>
            <p:ph type="title"/>
          </p:nvPr>
        </p:nvSpPr>
        <p:spPr bwMode="auto">
          <a:xfrm>
            <a:off x="378622" y="180978"/>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Tree>
    <p:extLst>
      <p:ext uri="{BB962C8B-B14F-4D97-AF65-F5344CB8AC3E}">
        <p14:creationId xmlns:p14="http://schemas.microsoft.com/office/powerpoint/2010/main" val="1300264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tel og innhold">
    <p:spTree>
      <p:nvGrpSpPr>
        <p:cNvPr id="1" name=""/>
        <p:cNvGrpSpPr/>
        <p:nvPr/>
      </p:nvGrpSpPr>
      <p:grpSpPr>
        <a:xfrm>
          <a:off x="0" y="0"/>
          <a:ext cx="0" cy="0"/>
          <a:chOff x="0" y="0"/>
          <a:chExt cx="0" cy="0"/>
        </a:xfrm>
      </p:grpSpPr>
      <p:sp>
        <p:nvSpPr>
          <p:cNvPr id="3" name="Plassholder for innhold 2"/>
          <p:cNvSpPr>
            <a:spLocks noGrp="1"/>
          </p:cNvSpPr>
          <p:nvPr>
            <p:ph sz="quarter" idx="10"/>
          </p:nvPr>
        </p:nvSpPr>
        <p:spPr>
          <a:xfrm>
            <a:off x="366962" y="1276349"/>
            <a:ext cx="8398965" cy="329973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Rectangle 2"/>
          <p:cNvSpPr>
            <a:spLocks noGrp="1" noChangeArrowheads="1"/>
          </p:cNvSpPr>
          <p:nvPr>
            <p:ph type="title"/>
          </p:nvPr>
        </p:nvSpPr>
        <p:spPr bwMode="auto">
          <a:xfrm>
            <a:off x="378622" y="180978"/>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Tree>
    <p:extLst>
      <p:ext uri="{BB962C8B-B14F-4D97-AF65-F5344CB8AC3E}">
        <p14:creationId xmlns:p14="http://schemas.microsoft.com/office/powerpoint/2010/main" val="1050585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tel og innhold">
    <p:spTree>
      <p:nvGrpSpPr>
        <p:cNvPr id="1" name=""/>
        <p:cNvGrpSpPr/>
        <p:nvPr/>
      </p:nvGrpSpPr>
      <p:grpSpPr>
        <a:xfrm>
          <a:off x="0" y="0"/>
          <a:ext cx="0" cy="0"/>
          <a:chOff x="0" y="0"/>
          <a:chExt cx="0" cy="0"/>
        </a:xfrm>
      </p:grpSpPr>
      <p:sp>
        <p:nvSpPr>
          <p:cNvPr id="3" name="Plassholder for innhold 2"/>
          <p:cNvSpPr>
            <a:spLocks noGrp="1"/>
          </p:cNvSpPr>
          <p:nvPr>
            <p:ph sz="quarter" idx="10"/>
          </p:nvPr>
        </p:nvSpPr>
        <p:spPr>
          <a:xfrm>
            <a:off x="366962" y="1276349"/>
            <a:ext cx="8398965" cy="329973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Rectangle 2"/>
          <p:cNvSpPr>
            <a:spLocks noGrp="1" noChangeArrowheads="1"/>
          </p:cNvSpPr>
          <p:nvPr>
            <p:ph type="title"/>
          </p:nvPr>
        </p:nvSpPr>
        <p:spPr bwMode="auto">
          <a:xfrm>
            <a:off x="378622" y="180978"/>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Tree>
    <p:extLst>
      <p:ext uri="{BB962C8B-B14F-4D97-AF65-F5344CB8AC3E}">
        <p14:creationId xmlns:p14="http://schemas.microsoft.com/office/powerpoint/2010/main" val="3670301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tel og innhold">
    <p:spTree>
      <p:nvGrpSpPr>
        <p:cNvPr id="1" name=""/>
        <p:cNvGrpSpPr/>
        <p:nvPr/>
      </p:nvGrpSpPr>
      <p:grpSpPr>
        <a:xfrm>
          <a:off x="0" y="0"/>
          <a:ext cx="0" cy="0"/>
          <a:chOff x="0" y="0"/>
          <a:chExt cx="0" cy="0"/>
        </a:xfrm>
      </p:grpSpPr>
      <p:sp>
        <p:nvSpPr>
          <p:cNvPr id="3" name="Plassholder for innhold 2"/>
          <p:cNvSpPr>
            <a:spLocks noGrp="1"/>
          </p:cNvSpPr>
          <p:nvPr>
            <p:ph sz="quarter" idx="10"/>
          </p:nvPr>
        </p:nvSpPr>
        <p:spPr>
          <a:xfrm>
            <a:off x="366962" y="1276349"/>
            <a:ext cx="8398965" cy="329973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Rectangle 2"/>
          <p:cNvSpPr>
            <a:spLocks noGrp="1" noChangeArrowheads="1"/>
          </p:cNvSpPr>
          <p:nvPr>
            <p:ph type="title"/>
          </p:nvPr>
        </p:nvSpPr>
        <p:spPr bwMode="auto">
          <a:xfrm>
            <a:off x="378622" y="180978"/>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Tree>
    <p:extLst>
      <p:ext uri="{BB962C8B-B14F-4D97-AF65-F5344CB8AC3E}">
        <p14:creationId xmlns:p14="http://schemas.microsoft.com/office/powerpoint/2010/main" val="1943050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3" name="Plassholder for innhold 2"/>
          <p:cNvSpPr>
            <a:spLocks noGrp="1"/>
          </p:cNvSpPr>
          <p:nvPr>
            <p:ph sz="quarter" idx="10"/>
          </p:nvPr>
        </p:nvSpPr>
        <p:spPr>
          <a:xfrm>
            <a:off x="366962" y="1276349"/>
            <a:ext cx="8398965" cy="329973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Rectangle 2"/>
          <p:cNvSpPr>
            <a:spLocks noGrp="1" noChangeArrowheads="1"/>
          </p:cNvSpPr>
          <p:nvPr>
            <p:ph type="title"/>
          </p:nvPr>
        </p:nvSpPr>
        <p:spPr bwMode="auto">
          <a:xfrm>
            <a:off x="378620" y="180976"/>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Tree>
    <p:extLst>
      <p:ext uri="{BB962C8B-B14F-4D97-AF65-F5344CB8AC3E}">
        <p14:creationId xmlns:p14="http://schemas.microsoft.com/office/powerpoint/2010/main" val="4018285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12" name="Rectangle 3"/>
          <p:cNvSpPr>
            <a:spLocks noGrp="1" noChangeArrowheads="1"/>
          </p:cNvSpPr>
          <p:nvPr>
            <p:ph idx="1"/>
          </p:nvPr>
        </p:nvSpPr>
        <p:spPr bwMode="auto">
          <a:xfrm>
            <a:off x="375714" y="1283000"/>
            <a:ext cx="5852470" cy="3277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3" name="Plassholder for bilde 2"/>
          <p:cNvSpPr>
            <a:spLocks noGrp="1"/>
          </p:cNvSpPr>
          <p:nvPr>
            <p:ph type="pic" sz="quarter" idx="10"/>
          </p:nvPr>
        </p:nvSpPr>
        <p:spPr>
          <a:xfrm>
            <a:off x="6372225" y="1275607"/>
            <a:ext cx="2376488" cy="3286868"/>
          </a:xfrm>
        </p:spPr>
        <p:txBody>
          <a:bodyPr/>
          <a:lstStyle/>
          <a:p>
            <a:r>
              <a:rPr lang="nb-NO"/>
              <a:t>Klikk ikonet for å legge til et bilde</a:t>
            </a:r>
          </a:p>
        </p:txBody>
      </p:sp>
      <p:sp>
        <p:nvSpPr>
          <p:cNvPr id="6" name="Rectangle 2"/>
          <p:cNvSpPr>
            <a:spLocks noGrp="1" noChangeArrowheads="1"/>
          </p:cNvSpPr>
          <p:nvPr>
            <p:ph type="title"/>
          </p:nvPr>
        </p:nvSpPr>
        <p:spPr bwMode="auto">
          <a:xfrm>
            <a:off x="378620" y="180976"/>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Tree>
    <p:extLst>
      <p:ext uri="{BB962C8B-B14F-4D97-AF65-F5344CB8AC3E}">
        <p14:creationId xmlns:p14="http://schemas.microsoft.com/office/powerpoint/2010/main" val="3650612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8" name="Plassholder for tekst 2"/>
          <p:cNvSpPr>
            <a:spLocks noGrp="1"/>
          </p:cNvSpPr>
          <p:nvPr>
            <p:ph type="body" idx="1"/>
          </p:nvPr>
        </p:nvSpPr>
        <p:spPr>
          <a:xfrm>
            <a:off x="381286" y="1284135"/>
            <a:ext cx="4040188" cy="534590"/>
          </a:xfrm>
          <a:prstGeom prst="rect">
            <a:avLst/>
          </a:prstGeom>
        </p:spPr>
        <p:txBody>
          <a:bodyPr anchor="b">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9" name="Plassholder for tekst 4"/>
          <p:cNvSpPr>
            <a:spLocks noGrp="1"/>
          </p:cNvSpPr>
          <p:nvPr>
            <p:ph type="body" sz="quarter" idx="3"/>
          </p:nvPr>
        </p:nvSpPr>
        <p:spPr>
          <a:xfrm>
            <a:off x="4719641" y="1284748"/>
            <a:ext cx="4041775" cy="534590"/>
          </a:xfrm>
          <a:prstGeom prst="rect">
            <a:avLst/>
          </a:prstGeom>
        </p:spPr>
        <p:txBody>
          <a:bodyPr anchor="b">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1" name="Plassholder for innhold 3"/>
          <p:cNvSpPr>
            <a:spLocks noGrp="1"/>
          </p:cNvSpPr>
          <p:nvPr>
            <p:ph sz="quarter" idx="10"/>
          </p:nvPr>
        </p:nvSpPr>
        <p:spPr>
          <a:xfrm>
            <a:off x="382151" y="1896179"/>
            <a:ext cx="4032250" cy="2665413"/>
          </a:xfrm>
          <a:prstGeom prst="rect">
            <a:avLst/>
          </a:prstGeo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innhold 3"/>
          <p:cNvSpPr>
            <a:spLocks noGrp="1"/>
          </p:cNvSpPr>
          <p:nvPr>
            <p:ph sz="quarter" idx="12"/>
          </p:nvPr>
        </p:nvSpPr>
        <p:spPr>
          <a:xfrm>
            <a:off x="4730131" y="1892920"/>
            <a:ext cx="4032250" cy="2665413"/>
          </a:xfrm>
          <a:prstGeom prst="rect">
            <a:avLst/>
          </a:prstGeo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Rectangle 2"/>
          <p:cNvSpPr>
            <a:spLocks noGrp="1" noChangeArrowheads="1"/>
          </p:cNvSpPr>
          <p:nvPr>
            <p:ph type="title"/>
          </p:nvPr>
        </p:nvSpPr>
        <p:spPr bwMode="auto">
          <a:xfrm>
            <a:off x="378620" y="180976"/>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Tree>
    <p:extLst>
      <p:ext uri="{BB962C8B-B14F-4D97-AF65-F5344CB8AC3E}">
        <p14:creationId xmlns:p14="http://schemas.microsoft.com/office/powerpoint/2010/main" val="32390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un overskrift">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378620" y="180976"/>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Tree>
    <p:extLst>
      <p:ext uri="{BB962C8B-B14F-4D97-AF65-F5344CB8AC3E}">
        <p14:creationId xmlns:p14="http://schemas.microsoft.com/office/powerpoint/2010/main" val="3238164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0192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Plassholder for tekst 19"/>
          <p:cNvSpPr>
            <a:spLocks noGrp="1"/>
          </p:cNvSpPr>
          <p:nvPr>
            <p:ph type="body" sz="quarter" idx="25" hasCustomPrompt="1"/>
          </p:nvPr>
        </p:nvSpPr>
        <p:spPr>
          <a:xfrm>
            <a:off x="375714" y="4241684"/>
            <a:ext cx="5086350" cy="314325"/>
          </a:xfrm>
          <a:prstGeom prst="rect">
            <a:avLst/>
          </a:prstGeom>
        </p:spPr>
        <p:txBody>
          <a:bodyPr anchor="ctr">
            <a:normAutofit/>
          </a:bodyPr>
          <a:lstStyle>
            <a:lvl1pPr>
              <a:defRPr sz="1800" b="0"/>
            </a:lvl1pPr>
          </a:lstStyle>
          <a:p>
            <a:pPr lvl="0"/>
            <a:r>
              <a:rPr lang="nb-NO"/>
              <a:t>Klikk for å sette inn tema</a:t>
            </a:r>
          </a:p>
        </p:txBody>
      </p:sp>
      <p:sp>
        <p:nvSpPr>
          <p:cNvPr id="4" name="Plassholder for tekst 19"/>
          <p:cNvSpPr>
            <a:spLocks noGrp="1"/>
          </p:cNvSpPr>
          <p:nvPr>
            <p:ph type="body" sz="quarter" idx="26" hasCustomPrompt="1"/>
          </p:nvPr>
        </p:nvSpPr>
        <p:spPr>
          <a:xfrm>
            <a:off x="375714" y="1287413"/>
            <a:ext cx="5086350" cy="314325"/>
          </a:xfrm>
          <a:prstGeom prst="rect">
            <a:avLst/>
          </a:prstGeom>
        </p:spPr>
        <p:txBody>
          <a:bodyPr anchor="ctr">
            <a:normAutofit/>
          </a:bodyPr>
          <a:lstStyle>
            <a:lvl1pPr>
              <a:defRPr sz="1800" b="0"/>
            </a:lvl1pPr>
          </a:lstStyle>
          <a:p>
            <a:pPr lvl="0"/>
            <a:r>
              <a:rPr lang="nb-NO"/>
              <a:t>Klikk for å sette inn tema</a:t>
            </a:r>
          </a:p>
        </p:txBody>
      </p:sp>
      <p:sp>
        <p:nvSpPr>
          <p:cNvPr id="5" name="Plassholder for tekst 19"/>
          <p:cNvSpPr>
            <a:spLocks noGrp="1"/>
          </p:cNvSpPr>
          <p:nvPr>
            <p:ph type="body" sz="quarter" idx="27" hasCustomPrompt="1"/>
          </p:nvPr>
        </p:nvSpPr>
        <p:spPr>
          <a:xfrm>
            <a:off x="375714" y="3819647"/>
            <a:ext cx="5086350" cy="314325"/>
          </a:xfrm>
          <a:prstGeom prst="rect">
            <a:avLst/>
          </a:prstGeom>
        </p:spPr>
        <p:txBody>
          <a:bodyPr anchor="ctr">
            <a:normAutofit/>
          </a:bodyPr>
          <a:lstStyle>
            <a:lvl1pPr>
              <a:defRPr sz="1800" b="0"/>
            </a:lvl1pPr>
          </a:lstStyle>
          <a:p>
            <a:pPr lvl="0"/>
            <a:r>
              <a:rPr lang="nb-NO"/>
              <a:t>Klikk for å sette inn tema</a:t>
            </a:r>
          </a:p>
        </p:txBody>
      </p:sp>
      <p:sp>
        <p:nvSpPr>
          <p:cNvPr id="6" name="Plassholder for tekst 19"/>
          <p:cNvSpPr>
            <a:spLocks noGrp="1"/>
          </p:cNvSpPr>
          <p:nvPr>
            <p:ph type="body" sz="quarter" idx="28" hasCustomPrompt="1"/>
          </p:nvPr>
        </p:nvSpPr>
        <p:spPr>
          <a:xfrm>
            <a:off x="375714" y="3397609"/>
            <a:ext cx="5086350" cy="314325"/>
          </a:xfrm>
          <a:prstGeom prst="rect">
            <a:avLst/>
          </a:prstGeom>
        </p:spPr>
        <p:txBody>
          <a:bodyPr anchor="ctr">
            <a:normAutofit/>
          </a:bodyPr>
          <a:lstStyle>
            <a:lvl1pPr>
              <a:defRPr sz="1800" b="0"/>
            </a:lvl1pPr>
          </a:lstStyle>
          <a:p>
            <a:pPr lvl="0"/>
            <a:r>
              <a:rPr lang="nb-NO"/>
              <a:t>Klikk for å sette inn tema</a:t>
            </a:r>
          </a:p>
        </p:txBody>
      </p:sp>
      <p:sp>
        <p:nvSpPr>
          <p:cNvPr id="7" name="Plassholder for tekst 19"/>
          <p:cNvSpPr>
            <a:spLocks noGrp="1"/>
          </p:cNvSpPr>
          <p:nvPr>
            <p:ph type="body" sz="quarter" idx="29" hasCustomPrompt="1"/>
          </p:nvPr>
        </p:nvSpPr>
        <p:spPr>
          <a:xfrm>
            <a:off x="375714" y="2975570"/>
            <a:ext cx="5086350" cy="314325"/>
          </a:xfrm>
          <a:prstGeom prst="rect">
            <a:avLst/>
          </a:prstGeom>
        </p:spPr>
        <p:txBody>
          <a:bodyPr anchor="ctr">
            <a:normAutofit/>
          </a:bodyPr>
          <a:lstStyle>
            <a:lvl1pPr>
              <a:defRPr sz="1800" b="0"/>
            </a:lvl1pPr>
          </a:lstStyle>
          <a:p>
            <a:pPr lvl="0"/>
            <a:r>
              <a:rPr lang="nb-NO"/>
              <a:t>Klikk for å sette inn tema</a:t>
            </a:r>
          </a:p>
        </p:txBody>
      </p:sp>
      <p:sp>
        <p:nvSpPr>
          <p:cNvPr id="8" name="Plassholder for tekst 19"/>
          <p:cNvSpPr>
            <a:spLocks noGrp="1"/>
          </p:cNvSpPr>
          <p:nvPr>
            <p:ph type="body" sz="quarter" idx="30" hasCustomPrompt="1"/>
          </p:nvPr>
        </p:nvSpPr>
        <p:spPr>
          <a:xfrm>
            <a:off x="375714" y="1709453"/>
            <a:ext cx="5086350" cy="314325"/>
          </a:xfrm>
          <a:prstGeom prst="rect">
            <a:avLst/>
          </a:prstGeom>
        </p:spPr>
        <p:txBody>
          <a:bodyPr anchor="ctr">
            <a:normAutofit/>
          </a:bodyPr>
          <a:lstStyle>
            <a:lvl1pPr>
              <a:defRPr sz="1800" b="0"/>
            </a:lvl1pPr>
          </a:lstStyle>
          <a:p>
            <a:pPr lvl="0"/>
            <a:r>
              <a:rPr lang="nb-NO"/>
              <a:t>Klikk for å sette inn tema</a:t>
            </a:r>
          </a:p>
        </p:txBody>
      </p:sp>
      <p:sp>
        <p:nvSpPr>
          <p:cNvPr id="9" name="Plassholder for tekst 19"/>
          <p:cNvSpPr>
            <a:spLocks noGrp="1"/>
          </p:cNvSpPr>
          <p:nvPr>
            <p:ph type="body" sz="quarter" idx="31" hasCustomPrompt="1"/>
          </p:nvPr>
        </p:nvSpPr>
        <p:spPr>
          <a:xfrm>
            <a:off x="375714" y="2131492"/>
            <a:ext cx="5086350" cy="314325"/>
          </a:xfrm>
          <a:prstGeom prst="rect">
            <a:avLst/>
          </a:prstGeom>
        </p:spPr>
        <p:txBody>
          <a:bodyPr anchor="ctr">
            <a:normAutofit/>
          </a:bodyPr>
          <a:lstStyle>
            <a:lvl1pPr>
              <a:defRPr sz="1800" b="0"/>
            </a:lvl1pPr>
          </a:lstStyle>
          <a:p>
            <a:pPr lvl="0"/>
            <a:r>
              <a:rPr lang="nb-NO"/>
              <a:t>Klikk for å sette inn tema</a:t>
            </a:r>
          </a:p>
        </p:txBody>
      </p:sp>
      <p:sp>
        <p:nvSpPr>
          <p:cNvPr id="10" name="Plassholder for tekst 19"/>
          <p:cNvSpPr>
            <a:spLocks noGrp="1"/>
          </p:cNvSpPr>
          <p:nvPr>
            <p:ph type="body" sz="quarter" idx="32" hasCustomPrompt="1"/>
          </p:nvPr>
        </p:nvSpPr>
        <p:spPr>
          <a:xfrm>
            <a:off x="375714" y="2553530"/>
            <a:ext cx="5086350" cy="314325"/>
          </a:xfrm>
          <a:prstGeom prst="rect">
            <a:avLst/>
          </a:prstGeom>
        </p:spPr>
        <p:txBody>
          <a:bodyPr anchor="ctr">
            <a:normAutofit/>
          </a:bodyPr>
          <a:lstStyle>
            <a:lvl1pPr>
              <a:defRPr sz="1800" b="0"/>
            </a:lvl1pPr>
          </a:lstStyle>
          <a:p>
            <a:pPr lvl="0"/>
            <a:r>
              <a:rPr lang="nb-NO"/>
              <a:t>Klikk for å sette inn tema</a:t>
            </a:r>
          </a:p>
        </p:txBody>
      </p:sp>
      <p:sp>
        <p:nvSpPr>
          <p:cNvPr id="11" name="Plassholder for tekst 19"/>
          <p:cNvSpPr>
            <a:spLocks noGrp="1"/>
          </p:cNvSpPr>
          <p:nvPr>
            <p:ph type="body" sz="quarter" idx="33" hasCustomPrompt="1"/>
          </p:nvPr>
        </p:nvSpPr>
        <p:spPr>
          <a:xfrm>
            <a:off x="5656394" y="4241684"/>
            <a:ext cx="3103973" cy="314325"/>
          </a:xfrm>
          <a:prstGeom prst="rect">
            <a:avLst/>
          </a:prstGeom>
        </p:spPr>
        <p:txBody>
          <a:bodyPr anchor="ctr">
            <a:normAutofit/>
          </a:bodyPr>
          <a:lstStyle>
            <a:lvl1pPr marL="0" indent="0">
              <a:buNone/>
              <a:defRPr sz="1200" b="0"/>
            </a:lvl1pPr>
          </a:lstStyle>
          <a:p>
            <a:pPr lvl="0"/>
            <a:r>
              <a:rPr lang="nb-NO"/>
              <a:t>Klikk for å sette inn ansvarlig</a:t>
            </a:r>
          </a:p>
        </p:txBody>
      </p:sp>
      <p:sp>
        <p:nvSpPr>
          <p:cNvPr id="12" name="Plassholder for tekst 19"/>
          <p:cNvSpPr>
            <a:spLocks noGrp="1"/>
          </p:cNvSpPr>
          <p:nvPr>
            <p:ph type="body" sz="quarter" idx="34" hasCustomPrompt="1"/>
          </p:nvPr>
        </p:nvSpPr>
        <p:spPr>
          <a:xfrm>
            <a:off x="5656394" y="1287413"/>
            <a:ext cx="3103973" cy="314325"/>
          </a:xfrm>
          <a:prstGeom prst="rect">
            <a:avLst/>
          </a:prstGeom>
        </p:spPr>
        <p:txBody>
          <a:bodyPr anchor="ctr">
            <a:normAutofit/>
          </a:bodyPr>
          <a:lstStyle>
            <a:lvl1pPr marL="0" indent="0">
              <a:buNone/>
              <a:defRPr sz="1200" b="0"/>
            </a:lvl1pPr>
          </a:lstStyle>
          <a:p>
            <a:pPr lvl="0"/>
            <a:r>
              <a:rPr lang="nb-NO"/>
              <a:t>Klikk for å sette inn ansvarlig</a:t>
            </a:r>
          </a:p>
        </p:txBody>
      </p:sp>
      <p:sp>
        <p:nvSpPr>
          <p:cNvPr id="13" name="Plassholder for tekst 19"/>
          <p:cNvSpPr>
            <a:spLocks noGrp="1"/>
          </p:cNvSpPr>
          <p:nvPr>
            <p:ph type="body" sz="quarter" idx="35" hasCustomPrompt="1"/>
          </p:nvPr>
        </p:nvSpPr>
        <p:spPr>
          <a:xfrm>
            <a:off x="5656394" y="3819647"/>
            <a:ext cx="3103973" cy="314325"/>
          </a:xfrm>
          <a:prstGeom prst="rect">
            <a:avLst/>
          </a:prstGeom>
        </p:spPr>
        <p:txBody>
          <a:bodyPr anchor="ctr">
            <a:normAutofit/>
          </a:bodyPr>
          <a:lstStyle>
            <a:lvl1pPr marL="0" indent="0">
              <a:buNone/>
              <a:defRPr sz="1200" b="0"/>
            </a:lvl1pPr>
          </a:lstStyle>
          <a:p>
            <a:pPr lvl="0"/>
            <a:r>
              <a:rPr lang="nb-NO"/>
              <a:t>Klikk for å sette inn ansvarlig</a:t>
            </a:r>
          </a:p>
        </p:txBody>
      </p:sp>
      <p:sp>
        <p:nvSpPr>
          <p:cNvPr id="14" name="Plassholder for tekst 19"/>
          <p:cNvSpPr>
            <a:spLocks noGrp="1"/>
          </p:cNvSpPr>
          <p:nvPr>
            <p:ph type="body" sz="quarter" idx="36" hasCustomPrompt="1"/>
          </p:nvPr>
        </p:nvSpPr>
        <p:spPr>
          <a:xfrm>
            <a:off x="5656394" y="3397609"/>
            <a:ext cx="3103973" cy="314325"/>
          </a:xfrm>
          <a:prstGeom prst="rect">
            <a:avLst/>
          </a:prstGeom>
        </p:spPr>
        <p:txBody>
          <a:bodyPr anchor="ctr">
            <a:normAutofit/>
          </a:bodyPr>
          <a:lstStyle>
            <a:lvl1pPr marL="0" indent="0">
              <a:buNone/>
              <a:defRPr sz="1200" b="0"/>
            </a:lvl1pPr>
          </a:lstStyle>
          <a:p>
            <a:pPr lvl="0"/>
            <a:r>
              <a:rPr lang="nb-NO"/>
              <a:t>Klikk for å sette inn ansvarlig</a:t>
            </a:r>
          </a:p>
        </p:txBody>
      </p:sp>
      <p:sp>
        <p:nvSpPr>
          <p:cNvPr id="15" name="Plassholder for tekst 19"/>
          <p:cNvSpPr>
            <a:spLocks noGrp="1"/>
          </p:cNvSpPr>
          <p:nvPr>
            <p:ph type="body" sz="quarter" idx="37" hasCustomPrompt="1"/>
          </p:nvPr>
        </p:nvSpPr>
        <p:spPr>
          <a:xfrm>
            <a:off x="5656394" y="2975570"/>
            <a:ext cx="3103973" cy="314325"/>
          </a:xfrm>
          <a:prstGeom prst="rect">
            <a:avLst/>
          </a:prstGeom>
        </p:spPr>
        <p:txBody>
          <a:bodyPr anchor="ctr">
            <a:normAutofit/>
          </a:bodyPr>
          <a:lstStyle>
            <a:lvl1pPr marL="0" indent="0">
              <a:buNone/>
              <a:defRPr sz="1200" b="0"/>
            </a:lvl1pPr>
          </a:lstStyle>
          <a:p>
            <a:pPr lvl="0"/>
            <a:r>
              <a:rPr lang="nb-NO"/>
              <a:t>Klikk for å sette inn ansvarlig</a:t>
            </a:r>
          </a:p>
        </p:txBody>
      </p:sp>
      <p:sp>
        <p:nvSpPr>
          <p:cNvPr id="16" name="Plassholder for tekst 19"/>
          <p:cNvSpPr>
            <a:spLocks noGrp="1"/>
          </p:cNvSpPr>
          <p:nvPr>
            <p:ph type="body" sz="quarter" idx="38" hasCustomPrompt="1"/>
          </p:nvPr>
        </p:nvSpPr>
        <p:spPr>
          <a:xfrm>
            <a:off x="5656394" y="1709453"/>
            <a:ext cx="3103973" cy="314325"/>
          </a:xfrm>
          <a:prstGeom prst="rect">
            <a:avLst/>
          </a:prstGeom>
        </p:spPr>
        <p:txBody>
          <a:bodyPr anchor="ctr">
            <a:normAutofit/>
          </a:bodyPr>
          <a:lstStyle>
            <a:lvl1pPr marL="0" indent="0">
              <a:buNone/>
              <a:defRPr sz="1200" b="0"/>
            </a:lvl1pPr>
          </a:lstStyle>
          <a:p>
            <a:pPr lvl="0"/>
            <a:r>
              <a:rPr lang="nb-NO"/>
              <a:t>Klikk for å sette inn ansvarlig</a:t>
            </a:r>
          </a:p>
        </p:txBody>
      </p:sp>
      <p:sp>
        <p:nvSpPr>
          <p:cNvPr id="17" name="Plassholder for tekst 19"/>
          <p:cNvSpPr>
            <a:spLocks noGrp="1"/>
          </p:cNvSpPr>
          <p:nvPr>
            <p:ph type="body" sz="quarter" idx="39" hasCustomPrompt="1"/>
          </p:nvPr>
        </p:nvSpPr>
        <p:spPr>
          <a:xfrm>
            <a:off x="5656394" y="2131492"/>
            <a:ext cx="3103973" cy="314325"/>
          </a:xfrm>
          <a:prstGeom prst="rect">
            <a:avLst/>
          </a:prstGeom>
        </p:spPr>
        <p:txBody>
          <a:bodyPr anchor="ctr">
            <a:normAutofit/>
          </a:bodyPr>
          <a:lstStyle>
            <a:lvl1pPr marL="0" indent="0">
              <a:buNone/>
              <a:defRPr sz="1200" b="0"/>
            </a:lvl1pPr>
          </a:lstStyle>
          <a:p>
            <a:pPr lvl="0"/>
            <a:r>
              <a:rPr lang="nb-NO"/>
              <a:t>Klikk for å sette inn ansvarlig</a:t>
            </a:r>
          </a:p>
        </p:txBody>
      </p:sp>
      <p:sp>
        <p:nvSpPr>
          <p:cNvPr id="18" name="Plassholder for tekst 19"/>
          <p:cNvSpPr>
            <a:spLocks noGrp="1"/>
          </p:cNvSpPr>
          <p:nvPr>
            <p:ph type="body" sz="quarter" idx="40" hasCustomPrompt="1"/>
          </p:nvPr>
        </p:nvSpPr>
        <p:spPr>
          <a:xfrm>
            <a:off x="5656394" y="2553530"/>
            <a:ext cx="3103973" cy="314325"/>
          </a:xfrm>
          <a:prstGeom prst="rect">
            <a:avLst/>
          </a:prstGeom>
        </p:spPr>
        <p:txBody>
          <a:bodyPr anchor="ctr">
            <a:normAutofit/>
          </a:bodyPr>
          <a:lstStyle>
            <a:lvl1pPr marL="0" indent="0">
              <a:buNone/>
              <a:defRPr sz="1200" b="0"/>
            </a:lvl1pPr>
          </a:lstStyle>
          <a:p>
            <a:pPr lvl="0"/>
            <a:r>
              <a:rPr lang="nb-NO"/>
              <a:t>Klikk for å sette inn ansvarlig</a:t>
            </a:r>
          </a:p>
        </p:txBody>
      </p:sp>
      <p:sp>
        <p:nvSpPr>
          <p:cNvPr id="19" name="Rectangle 2"/>
          <p:cNvSpPr>
            <a:spLocks noGrp="1" noChangeArrowheads="1"/>
          </p:cNvSpPr>
          <p:nvPr>
            <p:ph type="title"/>
          </p:nvPr>
        </p:nvSpPr>
        <p:spPr bwMode="auto">
          <a:xfrm>
            <a:off x="378620" y="180976"/>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Tree>
    <p:extLst>
      <p:ext uri="{BB962C8B-B14F-4D97-AF65-F5344CB8AC3E}">
        <p14:creationId xmlns:p14="http://schemas.microsoft.com/office/powerpoint/2010/main" val="1852345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killeark">
    <p:spTree>
      <p:nvGrpSpPr>
        <p:cNvPr id="1" name=""/>
        <p:cNvGrpSpPr/>
        <p:nvPr/>
      </p:nvGrpSpPr>
      <p:grpSpPr>
        <a:xfrm>
          <a:off x="0" y="0"/>
          <a:ext cx="0" cy="0"/>
          <a:chOff x="0" y="0"/>
          <a:chExt cx="0" cy="0"/>
        </a:xfrm>
      </p:grpSpPr>
      <p:sp>
        <p:nvSpPr>
          <p:cNvPr id="3" name="Rektangel 2"/>
          <p:cNvSpPr/>
          <p:nvPr userDrawn="1"/>
        </p:nvSpPr>
        <p:spPr>
          <a:xfrm>
            <a:off x="-1" y="0"/>
            <a:ext cx="9144001" cy="5143500"/>
          </a:xfrm>
          <a:prstGeom prst="rect">
            <a:avLst/>
          </a:prstGeom>
          <a:solidFill>
            <a:srgbClr val="C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99"/>
            <a:endParaRPr lang="nb-NO">
              <a:solidFill>
                <a:prstClr val="white"/>
              </a:solidFill>
            </a:endParaRPr>
          </a:p>
        </p:txBody>
      </p:sp>
      <p:sp>
        <p:nvSpPr>
          <p:cNvPr id="4" name="Tittel 1"/>
          <p:cNvSpPr>
            <a:spLocks noGrp="1"/>
          </p:cNvSpPr>
          <p:nvPr>
            <p:ph type="title"/>
          </p:nvPr>
        </p:nvSpPr>
        <p:spPr>
          <a:xfrm>
            <a:off x="837408" y="1532584"/>
            <a:ext cx="7469187" cy="1021556"/>
          </a:xfrm>
          <a:prstGeom prst="rect">
            <a:avLst/>
          </a:prstGeom>
          <a:noFill/>
        </p:spPr>
        <p:txBody>
          <a:bodyPr anchor="t">
            <a:normAutofit/>
          </a:bodyPr>
          <a:lstStyle>
            <a:lvl1pPr algn="l">
              <a:defRPr sz="2400" b="0" cap="all">
                <a:ln w="12700">
                  <a:noFill/>
                </a:ln>
                <a:solidFill>
                  <a:schemeClr val="bg1"/>
                </a:solidFill>
              </a:defRPr>
            </a:lvl1pPr>
          </a:lstStyle>
          <a:p>
            <a:r>
              <a:rPr lang="nb-NO"/>
              <a:t>Klikk for å redigere tittelstil</a:t>
            </a:r>
          </a:p>
        </p:txBody>
      </p:sp>
      <p:sp>
        <p:nvSpPr>
          <p:cNvPr id="5" name="Plassholder for tekst 2"/>
          <p:cNvSpPr>
            <a:spLocks noGrp="1"/>
          </p:cNvSpPr>
          <p:nvPr>
            <p:ph type="body" idx="10"/>
          </p:nvPr>
        </p:nvSpPr>
        <p:spPr>
          <a:xfrm>
            <a:off x="837409" y="2794399"/>
            <a:ext cx="5484743" cy="927497"/>
          </a:xfrm>
          <a:prstGeom prst="rect">
            <a:avLst/>
          </a:prstGeom>
          <a:noFill/>
        </p:spPr>
        <p:txBody>
          <a:bodyPr anchor="t">
            <a:normAutofit/>
          </a:bodyPr>
          <a:lstStyle>
            <a:lvl1pPr marL="0" indent="0">
              <a:buNone/>
              <a:defRPr sz="2000">
                <a:ln w="12700">
                  <a:noFill/>
                </a:ln>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pic>
        <p:nvPicPr>
          <p:cNvPr id="6" name="Picture 2" descr="W:\DOKUMENT\Logo\2_hvit.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74884"/>
          <a:stretch/>
        </p:blipFill>
        <p:spPr bwMode="auto">
          <a:xfrm>
            <a:off x="4283968" y="3903465"/>
            <a:ext cx="3014662" cy="12400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W:\DOKUMENT\Logo\1_hvit.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50000"/>
          <a:stretch/>
        </p:blipFill>
        <p:spPr bwMode="auto">
          <a:xfrm>
            <a:off x="5652122" y="2674939"/>
            <a:ext cx="2524125" cy="246856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W:\DOKUMENT\Logo\2_hvit.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65219" b="80008"/>
          <a:stretch/>
        </p:blipFill>
        <p:spPr bwMode="auto">
          <a:xfrm>
            <a:off x="-1" y="4156472"/>
            <a:ext cx="1048543" cy="9870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F:\F2823_KOM\Felles Filer\Rådgivingseksjonen\Profil og materiell\5. Profil og design\NAV profil\nav_logo\Til mal\nav_logo_Hvit_ubakgrunn [Converted].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012157" y="483519"/>
            <a:ext cx="1185603" cy="74619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W:\DOKUMENT\Logo\1_hvit.png"/>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b="86084"/>
          <a:stretch/>
        </p:blipFill>
        <p:spPr bwMode="auto">
          <a:xfrm>
            <a:off x="-1400392" y="4456412"/>
            <a:ext cx="2524125" cy="687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673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killeark med bilde">
    <p:spTree>
      <p:nvGrpSpPr>
        <p:cNvPr id="1" name=""/>
        <p:cNvGrpSpPr/>
        <p:nvPr/>
      </p:nvGrpSpPr>
      <p:grpSpPr>
        <a:xfrm>
          <a:off x="0" y="0"/>
          <a:ext cx="0" cy="0"/>
          <a:chOff x="0" y="0"/>
          <a:chExt cx="0" cy="0"/>
        </a:xfrm>
      </p:grpSpPr>
      <p:sp>
        <p:nvSpPr>
          <p:cNvPr id="3" name="Plassholder for bilde 2"/>
          <p:cNvSpPr>
            <a:spLocks noGrp="1"/>
          </p:cNvSpPr>
          <p:nvPr>
            <p:ph type="pic" sz="quarter" idx="10"/>
          </p:nvPr>
        </p:nvSpPr>
        <p:spPr>
          <a:xfrm>
            <a:off x="0" y="0"/>
            <a:ext cx="9144000" cy="5143500"/>
          </a:xfrm>
        </p:spPr>
        <p:txBody>
          <a:bodyPr/>
          <a:lstStyle>
            <a:lvl1pPr marL="0" indent="0">
              <a:buNone/>
              <a:defRPr/>
            </a:lvl1pPr>
          </a:lstStyle>
          <a:p>
            <a:r>
              <a:rPr lang="nb-NO"/>
              <a:t>Klikk ikonet for å legge til et bilde</a:t>
            </a:r>
          </a:p>
        </p:txBody>
      </p:sp>
      <p:sp>
        <p:nvSpPr>
          <p:cNvPr id="4" name="Tittel 1"/>
          <p:cNvSpPr>
            <a:spLocks noGrp="1"/>
          </p:cNvSpPr>
          <p:nvPr>
            <p:ph type="title"/>
          </p:nvPr>
        </p:nvSpPr>
        <p:spPr>
          <a:xfrm>
            <a:off x="837408" y="1532584"/>
            <a:ext cx="7469187" cy="1021556"/>
          </a:xfrm>
          <a:prstGeom prst="rect">
            <a:avLst/>
          </a:prstGeom>
          <a:solidFill>
            <a:srgbClr val="FFFFFF">
              <a:alpha val="60000"/>
            </a:srgbClr>
          </a:solidFill>
        </p:spPr>
        <p:txBody>
          <a:bodyPr anchor="t">
            <a:normAutofit/>
          </a:bodyPr>
          <a:lstStyle>
            <a:lvl1pPr algn="l">
              <a:defRPr sz="2400" b="0" cap="all">
                <a:ln w="12700">
                  <a:noFill/>
                </a:ln>
                <a:solidFill>
                  <a:srgbClr val="3E3832"/>
                </a:solidFill>
              </a:defRPr>
            </a:lvl1pPr>
          </a:lstStyle>
          <a:p>
            <a:r>
              <a:rPr lang="nb-NO"/>
              <a:t>Klikk for å redigere tittelstil</a:t>
            </a:r>
          </a:p>
        </p:txBody>
      </p:sp>
      <p:sp>
        <p:nvSpPr>
          <p:cNvPr id="5" name="Plassholder for tekst 2"/>
          <p:cNvSpPr>
            <a:spLocks noGrp="1"/>
          </p:cNvSpPr>
          <p:nvPr>
            <p:ph type="body" idx="11"/>
          </p:nvPr>
        </p:nvSpPr>
        <p:spPr>
          <a:xfrm>
            <a:off x="837409" y="2794399"/>
            <a:ext cx="5484743" cy="927497"/>
          </a:xfrm>
          <a:prstGeom prst="rect">
            <a:avLst/>
          </a:prstGeom>
          <a:solidFill>
            <a:srgbClr val="FFFFFF">
              <a:alpha val="60000"/>
            </a:srgbClr>
          </a:solidFill>
        </p:spPr>
        <p:txBody>
          <a:bodyPr anchor="t">
            <a:normAutofit/>
          </a:bodyPr>
          <a:lstStyle>
            <a:lvl1pPr marL="0" indent="0">
              <a:buNone/>
              <a:defRPr sz="2000">
                <a:ln w="12700">
                  <a:noFill/>
                </a:ln>
                <a:solidFill>
                  <a:srgbClr val="3E383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spTree>
    <p:extLst>
      <p:ext uri="{BB962C8B-B14F-4D97-AF65-F5344CB8AC3E}">
        <p14:creationId xmlns:p14="http://schemas.microsoft.com/office/powerpoint/2010/main" val="1473704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3" descr="W:\DOKUMENT\Logo\2.png"/>
          <p:cNvPicPr>
            <a:picLocks noChangeAspect="1" noChangeArrowheads="1"/>
          </p:cNvPicPr>
          <p:nvPr/>
        </p:nvPicPr>
        <p:blipFill rotWithShape="1">
          <a:blip r:embed="rId16" cstate="print">
            <a:extLst>
              <a:ext uri="{28A0092B-C50C-407E-A947-70E740481C1C}">
                <a14:useLocalDpi xmlns:a14="http://schemas.microsoft.com/office/drawing/2010/main" val="0"/>
              </a:ext>
            </a:extLst>
          </a:blip>
          <a:srcRect r="34198" b="23104"/>
          <a:stretch/>
        </p:blipFill>
        <p:spPr bwMode="auto">
          <a:xfrm>
            <a:off x="8721457" y="4335607"/>
            <a:ext cx="422544" cy="8099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W:\DOKUMENT\Logo\1.png"/>
          <p:cNvPicPr>
            <a:picLocks noChangeAspect="1" noChangeArrowheads="1"/>
          </p:cNvPicPr>
          <p:nvPr/>
        </p:nvPicPr>
        <p:blipFill rotWithShape="1">
          <a:blip r:embed="rId17">
            <a:extLst>
              <a:ext uri="{28A0092B-C50C-407E-A947-70E740481C1C}">
                <a14:useLocalDpi xmlns:a14="http://schemas.microsoft.com/office/drawing/2010/main" val="0"/>
              </a:ext>
            </a:extLst>
          </a:blip>
          <a:srcRect b="69296"/>
          <a:stretch/>
        </p:blipFill>
        <p:spPr bwMode="auto">
          <a:xfrm>
            <a:off x="8339662" y="4726312"/>
            <a:ext cx="706438" cy="42609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p:cNvSpPr>
            <a:spLocks noGrp="1" noChangeArrowheads="1"/>
          </p:cNvSpPr>
          <p:nvPr>
            <p:ph type="title"/>
          </p:nvPr>
        </p:nvSpPr>
        <p:spPr bwMode="auto">
          <a:xfrm>
            <a:off x="378620" y="180976"/>
            <a:ext cx="8386763" cy="94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nb-NO"/>
              <a:t>Klikk for å redigere tittelstil</a:t>
            </a:r>
          </a:p>
        </p:txBody>
      </p:sp>
      <p:sp>
        <p:nvSpPr>
          <p:cNvPr id="10" name="Rectangle 3"/>
          <p:cNvSpPr>
            <a:spLocks noGrp="1" noChangeArrowheads="1"/>
          </p:cNvSpPr>
          <p:nvPr>
            <p:ph type="body" idx="1"/>
          </p:nvPr>
        </p:nvSpPr>
        <p:spPr bwMode="auto">
          <a:xfrm>
            <a:off x="368308" y="1275606"/>
            <a:ext cx="8387498" cy="3284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a:p>
            <a:pPr lvl="3"/>
            <a:endParaRPr lang="nb-NO"/>
          </a:p>
        </p:txBody>
      </p:sp>
      <p:pic>
        <p:nvPicPr>
          <p:cNvPr id="11" name="Bilde 10"/>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00241" y="4719436"/>
            <a:ext cx="451944" cy="285629"/>
          </a:xfrm>
          <a:prstGeom prst="rect">
            <a:avLst/>
          </a:prstGeom>
        </p:spPr>
      </p:pic>
    </p:spTree>
    <p:extLst>
      <p:ext uri="{BB962C8B-B14F-4D97-AF65-F5344CB8AC3E}">
        <p14:creationId xmlns:p14="http://schemas.microsoft.com/office/powerpoint/2010/main" val="2429728547"/>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968" r:id="rId10"/>
    <p:sldLayoutId id="2147483969" r:id="rId11"/>
    <p:sldLayoutId id="2147483970" r:id="rId12"/>
    <p:sldLayoutId id="2147483971" r:id="rId13"/>
    <p:sldLayoutId id="2147483972" r:id="rId14"/>
  </p:sldLayoutIdLst>
  <p:txStyles>
    <p:titleStyle>
      <a:lvl1pPr algn="l" defTabSz="914400" rtl="0" eaLnBrk="1" latinLnBrk="0" hangingPunct="1">
        <a:spcBef>
          <a:spcPct val="0"/>
        </a:spcBef>
        <a:buNone/>
        <a:defRPr sz="2600" kern="1200">
          <a:solidFill>
            <a:srgbClr val="C3000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Wingdings" panose="05000000000000000000" pitchFamily="2" charset="2"/>
        <a:buChar char="§"/>
        <a:defRPr sz="2200" kern="1200">
          <a:solidFill>
            <a:srgbClr val="3E3832"/>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800" kern="1200">
          <a:solidFill>
            <a:srgbClr val="3E383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rgbClr val="3E383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400" kern="1200">
          <a:solidFill>
            <a:srgbClr val="3E383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200" kern="1200">
          <a:solidFill>
            <a:srgbClr val="3E383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varut.wordpress.com/fiks/avtal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portal.fiks.ks.no/wp-content/uploads/2021/11/21Q4_ROS-digisos.xlsx" TargetMode="External"/><Relationship Id="rId2" Type="http://schemas.openxmlformats.org/officeDocument/2006/relationships/hyperlink" Target="https://portal.fiks.ks.no/wp-content/uploads/2021/11/21Q4-DPIA_Digisos.xlsx" TargetMode="External"/><Relationship Id="rId1" Type="http://schemas.openxmlformats.org/officeDocument/2006/relationships/slideLayout" Target="../slideLayouts/slideLayout2.xml"/><Relationship Id="rId5" Type="http://schemas.openxmlformats.org/officeDocument/2006/relationships/hyperlink" Target="mailto:https://www.datatilsynet.no/rettigheter-og-plikter/virksomhetenes-plikter/personvernombud/registrerte-personvernombud/" TargetMode="External"/><Relationship Id="rId4" Type="http://schemas.openxmlformats.org/officeDocument/2006/relationships/hyperlink" Target="https://www.datatilsynet.no/rettigheter-og-plikter/virksomhetenes-plikter/personvernombud/registrerte-personvernombud/"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png"/><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hyperlink" Target="https://ks-no.github.io/fiks-plattform/difiidportenklient/" TargetMode="External"/><Relationship Id="rId2" Type="http://schemas.openxmlformats.org/officeDocument/2006/relationships/notesSlide" Target="../notesSlides/notesSlide10.xml"/><Relationship Id="rId1" Type="http://schemas.openxmlformats.org/officeDocument/2006/relationships/slideLayout" Target="../slideLayouts/slideLayout10.xml"/><Relationship Id="rId4" Type="http://schemas.openxmlformats.org/officeDocument/2006/relationships/hyperlink" Target="https://portal.fiks.ks.no/fiks/fiks-digisos/konfigurasjon-av-fiks-digisos-for-bruk-med-svarinn-som-hovedkana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nav.no/samarbeidspartner/digisos#innsyn-nks" TargetMode="External"/><Relationship Id="rId2" Type="http://schemas.openxmlformats.org/officeDocument/2006/relationships/notesSlide" Target="../notesSlides/notesSlide12.xml"/><Relationship Id="rId1" Type="http://schemas.openxmlformats.org/officeDocument/2006/relationships/slideLayout" Target="../slideLayouts/slideLayout10.xml"/><Relationship Id="rId5" Type="http://schemas.openxmlformats.org/officeDocument/2006/relationships/image" Target="../media/image23.png"/><Relationship Id="rId4" Type="http://schemas.openxmlformats.org/officeDocument/2006/relationships/hyperlink" Target="https://portal.fiks.ks.no/fiks/fiks-digisos/konfigurasjon-av-fiks-digisos-for-bruk-med-svarinn-som-hovedkanal/"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png"/><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2" Type="http://schemas.openxmlformats.org/officeDocument/2006/relationships/hyperlink" Target="https://www.ks.no/fagomrader/innovasjon/innovasjonsledelse/veikart-for-tjenesteinnovasjo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2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navno.sharepoint.com/:b:/r/sites/TeamDigisos86/Shared%20Documents/General/06%20Kommunikasjon%20og%20Innf%C3%B8ring/Innf%C3%B8ringsmateriell%20-%20Digital%20s%C3%B8knad/Publisert%20p%C3%A5%20Navet/Hvordan%20f%C3%A5%20flere%20til%20%C3%A5%20s%C3%B8ke%20digitalt%20v1.1.pdf?csf=1&amp;web=1&amp;e=FL9MIF" TargetMode="External"/><Relationship Id="rId3" Type="http://schemas.openxmlformats.org/officeDocument/2006/relationships/image" Target="../media/image28.png"/><Relationship Id="rId7" Type="http://schemas.openxmlformats.org/officeDocument/2006/relationships/hyperlink" Target="https://www.nav.no/_/attachment/inline/ea62eacf-78a1-4a7a-baed-796f5617c36f:c70a6a50703655238319ff24228145701af109fc/Veiledning%20for%20testmilj%C3%B8et%20for%20digital%20s%C3%B8knad%20og%20innsyn.pdf.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digisos.labs.nais.io/sosialhjelp/mock-alt/" TargetMode="External"/><Relationship Id="rId5" Type="http://schemas.openxmlformats.org/officeDocument/2006/relationships/hyperlink" Target="https://digisos.ekstern.dev.nav.no/sosialhjelp/mock-alt/" TargetMode="External"/><Relationship Id="rId4" Type="http://schemas.openxmlformats.org/officeDocument/2006/relationships/hyperlink" Target="https://navno.sharepoint.com/:p:/r/sites/TeamDigisos86/Shared%20Documents/General/06%20Kommunikasjon%20og%20Innf%C3%B8ring/Innf%C3%B8ringsmateriell%20-%20Innsyn/Publisert%20p%C3%A5%20Navet%20(ikke%20endre)/Presentasjon%20av%20innsyn%20v.1.5.pptx?d=wbbebcfb886954767860692896de89980&amp;csf=1&amp;web=1&amp;e=5Whjpu"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navno.sharepoint.com/sites/fag-og-ytelser-fagsystemer/SitePages/Oppdatere%20NAV-kontorets%20opplysninger%20p%C3%A5%20NORG%20og%20nav.no-opopplysninger-i-NORG.asp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7.xml.rels><?xml version="1.0" encoding="UTF-8" standalone="yes"?>
<Relationships xmlns="http://schemas.openxmlformats.org/package/2006/relationships"><Relationship Id="rId3" Type="http://schemas.openxmlformats.org/officeDocument/2006/relationships/hyperlink" Target="https://www.nav.no/no/nav-og-samfunn/samarbeid/for-kommunen/digisos/informasjons-og-stottemateriel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0.png"/><Relationship Id="rId4" Type="http://schemas.openxmlformats.org/officeDocument/2006/relationships/hyperlink" Target="https://navno.sharepoint.com/sites/intranett-prosjekter-og-utvikling/SitePages/Team-Digisos.asp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digisos@nav.no" TargetMode="External"/><Relationship Id="rId2" Type="http://schemas.openxmlformats.org/officeDocument/2006/relationships/hyperlink" Target="https://jira.adeo.no/plugins/servlet/desk" TargetMode="External"/><Relationship Id="rId1" Type="http://schemas.openxmlformats.org/officeDocument/2006/relationships/slideLayout" Target="../slideLayouts/slideLayout2.xml"/><Relationship Id="rId4" Type="http://schemas.openxmlformats.org/officeDocument/2006/relationships/hyperlink" Target="mailto:fiks@ks.no"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hyperlink" Target="https://portal.fiks.ks.no/fiks/prisoversikt-fiks-plattformen/"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portal.fiks.ks.no/fiks/prisoversikt-fiks-plattformen/" TargetMode="External"/><Relationship Id="rId2" Type="http://schemas.openxmlformats.org/officeDocument/2006/relationships/hyperlink" Target="https://www.ks.no/fagomrader/digitalisering/styring-og-organisering/finansieringsordning-for-digitaliseringsprosjekter/" TargetMode="External"/><Relationship Id="rId1" Type="http://schemas.openxmlformats.org/officeDocument/2006/relationships/slideLayout" Target="../slideLayouts/slideLayout13.xml"/><Relationship Id="rId4" Type="http://schemas.openxmlformats.org/officeDocument/2006/relationships/hyperlink" Target="mailto:fiks@ks.no"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4442" y="0"/>
            <a:ext cx="9148442" cy="5170225"/>
          </a:xfrm>
          <a:prstGeom prst="rect">
            <a:avLst/>
          </a:prstGeom>
          <a:solidFill>
            <a:srgbClr val="9BCF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itle 4"/>
          <p:cNvSpPr txBox="1">
            <a:spLocks/>
          </p:cNvSpPr>
          <p:nvPr/>
        </p:nvSpPr>
        <p:spPr>
          <a:xfrm>
            <a:off x="446642" y="1752011"/>
            <a:ext cx="4500348" cy="1440782"/>
          </a:xfrm>
          <a:prstGeom prst="rect">
            <a:avLst/>
          </a:prstGeom>
        </p:spPr>
        <p:txBody>
          <a:bodyPr/>
          <a:lstStyle>
            <a:lvl1pPr algn="l" defTabSz="914199" rtl="0" eaLnBrk="1" latinLnBrk="0" hangingPunct="1">
              <a:lnSpc>
                <a:spcPct val="90000"/>
              </a:lnSpc>
              <a:spcBef>
                <a:spcPct val="0"/>
              </a:spcBef>
              <a:buNone/>
              <a:defRPr sz="2200" kern="1200" cap="none"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nb-NO" sz="2400" b="1"/>
              <a:t>Håndbok for innføring av innsynsløsning for økonomisk sosialhjelp</a:t>
            </a:r>
            <a:br>
              <a:rPr lang="nb-NO" sz="2400"/>
            </a:br>
            <a:endParaRPr lang="nb-NO" sz="2100">
              <a:solidFill>
                <a:srgbClr val="232323"/>
              </a:solidFill>
            </a:endParaRPr>
          </a:p>
        </p:txBody>
      </p:sp>
      <p:pic>
        <p:nvPicPr>
          <p:cNvPr id="22" name="Picture 3" descr="X:\Prosjekter\Digisos\Fase 2\3 Kommunikasjon\31.2\Hånd som viser digital søknad 2_forsiden_Hei.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7286"/>
          <a:stretch/>
        </p:blipFill>
        <p:spPr bwMode="auto">
          <a:xfrm>
            <a:off x="6471848" y="1701408"/>
            <a:ext cx="2336494" cy="2166262"/>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pic>
        <p:nvPicPr>
          <p:cNvPr id="21" name="Picture 2" descr="C:\Users\M117199\AppData\local\microsoft\windows\Temporary Internet Files\Content.Outlook\O2I9UPS2\Group 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48334" y="3237477"/>
            <a:ext cx="3216362" cy="1921973"/>
          </a:xfrm>
          <a:prstGeom prst="rect">
            <a:avLst/>
          </a:prstGeom>
          <a:noFill/>
          <a:extLst>
            <a:ext uri="{909E8E84-426E-40DD-AFC4-6F175D3DCCD1}">
              <a14:hiddenFill xmlns:a14="http://schemas.microsoft.com/office/drawing/2010/main">
                <a:solidFill>
                  <a:srgbClr val="FFFFFF"/>
                </a:solidFill>
              </a14:hiddenFill>
            </a:ext>
          </a:extLst>
        </p:spPr>
      </p:pic>
      <p:pic>
        <p:nvPicPr>
          <p:cNvPr id="7" name="Bilde 6">
            <a:extLst>
              <a:ext uri="{FF2B5EF4-FFF2-40B4-BE49-F238E27FC236}">
                <a16:creationId xmlns:a16="http://schemas.microsoft.com/office/drawing/2014/main" id="{5B2CE9D3-DC85-4D80-99C6-38C4436414FF}"/>
              </a:ext>
            </a:extLst>
          </p:cNvPr>
          <p:cNvPicPr>
            <a:picLocks noChangeAspect="1"/>
          </p:cNvPicPr>
          <p:nvPr/>
        </p:nvPicPr>
        <p:blipFill>
          <a:blip r:embed="rId5"/>
          <a:stretch>
            <a:fillRect/>
          </a:stretch>
        </p:blipFill>
        <p:spPr>
          <a:xfrm>
            <a:off x="530881" y="356659"/>
            <a:ext cx="902379" cy="567789"/>
          </a:xfrm>
          <a:prstGeom prst="rect">
            <a:avLst/>
          </a:prstGeom>
        </p:spPr>
      </p:pic>
      <p:sp>
        <p:nvSpPr>
          <p:cNvPr id="8" name="TextBox 2">
            <a:extLst>
              <a:ext uri="{FF2B5EF4-FFF2-40B4-BE49-F238E27FC236}">
                <a16:creationId xmlns:a16="http://schemas.microsoft.com/office/drawing/2014/main" id="{4ADA48D8-6776-48D1-8DE9-2A301DCCF0D1}"/>
              </a:ext>
            </a:extLst>
          </p:cNvPr>
          <p:cNvSpPr txBox="1"/>
          <p:nvPr/>
        </p:nvSpPr>
        <p:spPr>
          <a:xfrm>
            <a:off x="379766" y="4239879"/>
            <a:ext cx="4634099" cy="704925"/>
          </a:xfrm>
          <a:prstGeom prst="rect">
            <a:avLst/>
          </a:prstGeom>
          <a:noFill/>
        </p:spPr>
        <p:txBody>
          <a:bodyPr wrap="square" lIns="121920" tIns="60960" rIns="121920" bIns="60960" rtlCol="0" anchor="t">
            <a:normAutofit/>
          </a:bodyPr>
          <a:lstStyle/>
          <a:p>
            <a:pPr>
              <a:spcAft>
                <a:spcPts val="200"/>
              </a:spcAft>
            </a:pPr>
            <a:r>
              <a:rPr lang="nb-NO" sz="1600"/>
              <a:t>Team </a:t>
            </a:r>
            <a:r>
              <a:rPr lang="nb-NO" sz="1600" err="1"/>
              <a:t>Digisos</a:t>
            </a:r>
            <a:r>
              <a:rPr lang="nb-NO" sz="1600"/>
              <a:t> //</a:t>
            </a:r>
          </a:p>
          <a:p>
            <a:pPr>
              <a:spcAft>
                <a:spcPts val="800"/>
              </a:spcAft>
            </a:pPr>
            <a:r>
              <a:rPr lang="nb-NO" sz="1600"/>
              <a:t>Digitalisering av sosiale tjenester</a:t>
            </a:r>
            <a:endParaRPr lang="nb-NO" sz="1600">
              <a:cs typeface="Calibri"/>
            </a:endParaRPr>
          </a:p>
        </p:txBody>
      </p:sp>
    </p:spTree>
    <p:extLst>
      <p:ext uri="{BB962C8B-B14F-4D97-AF65-F5344CB8AC3E}">
        <p14:creationId xmlns:p14="http://schemas.microsoft.com/office/powerpoint/2010/main" val="174663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280DE67-2026-425C-B664-ED480ED13C64}"/>
              </a:ext>
            </a:extLst>
          </p:cNvPr>
          <p:cNvSpPr>
            <a:spLocks noGrp="1"/>
          </p:cNvSpPr>
          <p:nvPr>
            <p:ph sz="quarter" idx="10"/>
          </p:nvPr>
        </p:nvSpPr>
        <p:spPr>
          <a:xfrm>
            <a:off x="366962" y="1268534"/>
            <a:ext cx="8398965" cy="3299733"/>
          </a:xfrm>
        </p:spPr>
        <p:txBody>
          <a:bodyPr/>
          <a:lstStyle/>
          <a:p>
            <a:r>
              <a:rPr lang="nb-NO"/>
              <a:t>Om innsynsløsningen</a:t>
            </a:r>
          </a:p>
        </p:txBody>
      </p:sp>
      <p:sp>
        <p:nvSpPr>
          <p:cNvPr id="3" name="Tittel 2">
            <a:extLst>
              <a:ext uri="{FF2B5EF4-FFF2-40B4-BE49-F238E27FC236}">
                <a16:creationId xmlns:a16="http://schemas.microsoft.com/office/drawing/2014/main" id="{159F91FE-637C-4A04-A2EF-F85201E42CAB}"/>
              </a:ext>
            </a:extLst>
          </p:cNvPr>
          <p:cNvSpPr>
            <a:spLocks noGrp="1"/>
          </p:cNvSpPr>
          <p:nvPr>
            <p:ph type="title"/>
          </p:nvPr>
        </p:nvSpPr>
        <p:spPr/>
        <p:txBody>
          <a:bodyPr/>
          <a:lstStyle/>
          <a:p>
            <a:r>
              <a:rPr lang="nb-NO"/>
              <a:t>Innhold</a:t>
            </a:r>
          </a:p>
        </p:txBody>
      </p:sp>
      <p:sp>
        <p:nvSpPr>
          <p:cNvPr id="4" name="Rektangel: avrundede hjørner 3">
            <a:extLst>
              <a:ext uri="{FF2B5EF4-FFF2-40B4-BE49-F238E27FC236}">
                <a16:creationId xmlns:a16="http://schemas.microsoft.com/office/drawing/2014/main" id="{60890913-7D40-494D-9B86-5B67663176F3}"/>
              </a:ext>
            </a:extLst>
          </p:cNvPr>
          <p:cNvSpPr/>
          <p:nvPr/>
        </p:nvSpPr>
        <p:spPr>
          <a:xfrm>
            <a:off x="378620" y="126853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Om innsynsløsningen</a:t>
            </a:r>
          </a:p>
        </p:txBody>
      </p:sp>
      <p:sp>
        <p:nvSpPr>
          <p:cNvPr id="5" name="Rektangel: avrundede hjørner 4">
            <a:extLst>
              <a:ext uri="{FF2B5EF4-FFF2-40B4-BE49-F238E27FC236}">
                <a16:creationId xmlns:a16="http://schemas.microsoft.com/office/drawing/2014/main" id="{647316CC-8630-4C9F-BAE3-72666AF3BAF4}"/>
              </a:ext>
            </a:extLst>
          </p:cNvPr>
          <p:cNvSpPr/>
          <p:nvPr/>
        </p:nvSpPr>
        <p:spPr>
          <a:xfrm>
            <a:off x="378073" y="195242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Hvordan komme i gang med innsyn</a:t>
            </a:r>
          </a:p>
        </p:txBody>
      </p:sp>
      <p:sp>
        <p:nvSpPr>
          <p:cNvPr id="6" name="Rektangel: avrundede hjørner 5">
            <a:extLst>
              <a:ext uri="{FF2B5EF4-FFF2-40B4-BE49-F238E27FC236}">
                <a16:creationId xmlns:a16="http://schemas.microsoft.com/office/drawing/2014/main" id="{BF853198-12B4-4561-87FA-1A639343719F}"/>
              </a:ext>
            </a:extLst>
          </p:cNvPr>
          <p:cNvSpPr/>
          <p:nvPr/>
        </p:nvSpPr>
        <p:spPr>
          <a:xfrm>
            <a:off x="366962" y="263631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Hva må være på plass før Innsyn tas i bruk</a:t>
            </a:r>
          </a:p>
        </p:txBody>
      </p:sp>
      <p:sp>
        <p:nvSpPr>
          <p:cNvPr id="7" name="Rektangel: avrundede hjørner 6">
            <a:extLst>
              <a:ext uri="{FF2B5EF4-FFF2-40B4-BE49-F238E27FC236}">
                <a16:creationId xmlns:a16="http://schemas.microsoft.com/office/drawing/2014/main" id="{B1E17325-1605-468B-9AA1-28E269D6A1CB}"/>
              </a:ext>
            </a:extLst>
          </p:cNvPr>
          <p:cNvSpPr/>
          <p:nvPr/>
        </p:nvSpPr>
        <p:spPr>
          <a:xfrm>
            <a:off x="378073" y="332020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Tekniske forberedelser før påkobling til innsyn</a:t>
            </a:r>
          </a:p>
        </p:txBody>
      </p:sp>
      <p:sp>
        <p:nvSpPr>
          <p:cNvPr id="9" name="Rektangel: avrundede hjørner 8">
            <a:extLst>
              <a:ext uri="{FF2B5EF4-FFF2-40B4-BE49-F238E27FC236}">
                <a16:creationId xmlns:a16="http://schemas.microsoft.com/office/drawing/2014/main" id="{A965BE48-3373-44D8-A38A-3FBE3738D7D9}"/>
              </a:ext>
            </a:extLst>
          </p:cNvPr>
          <p:cNvSpPr/>
          <p:nvPr/>
        </p:nvSpPr>
        <p:spPr>
          <a:xfrm>
            <a:off x="378620" y="4004093"/>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Organisatoriske forberedelser i NAV-kontoret</a:t>
            </a:r>
          </a:p>
        </p:txBody>
      </p:sp>
      <p:pic>
        <p:nvPicPr>
          <p:cNvPr id="10" name="Bilde 9">
            <a:extLst>
              <a:ext uri="{FF2B5EF4-FFF2-40B4-BE49-F238E27FC236}">
                <a16:creationId xmlns:a16="http://schemas.microsoft.com/office/drawing/2014/main" id="{F17CC734-9E57-4169-9D65-1E706BA29F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77028" y="1952424"/>
            <a:ext cx="2091315" cy="1624427"/>
          </a:xfrm>
          <a:prstGeom prst="rect">
            <a:avLst/>
          </a:prstGeom>
        </p:spPr>
      </p:pic>
      <p:pic>
        <p:nvPicPr>
          <p:cNvPr id="11" name="Bilde 10" descr="Et bilde som inneholder skjermbilde&#10;&#10;Automatisk generert beskrivelse">
            <a:extLst>
              <a:ext uri="{FF2B5EF4-FFF2-40B4-BE49-F238E27FC236}">
                <a16:creationId xmlns:a16="http://schemas.microsoft.com/office/drawing/2014/main" id="{311424F6-1DDC-4737-96E6-B3B7A8F20C0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04725" y="2012972"/>
            <a:ext cx="2040173" cy="1027026"/>
          </a:xfrm>
          <a:prstGeom prst="rect">
            <a:avLst/>
          </a:prstGeom>
        </p:spPr>
      </p:pic>
      <p:pic>
        <p:nvPicPr>
          <p:cNvPr id="12" name="Bilde 11">
            <a:extLst>
              <a:ext uri="{FF2B5EF4-FFF2-40B4-BE49-F238E27FC236}">
                <a16:creationId xmlns:a16="http://schemas.microsoft.com/office/drawing/2014/main" id="{FF07F7D5-692D-4975-933F-1B148FA27BFE}"/>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209313" y="2571750"/>
            <a:ext cx="1310755" cy="2026941"/>
          </a:xfrm>
          <a:prstGeom prst="rect">
            <a:avLst/>
          </a:prstGeom>
        </p:spPr>
      </p:pic>
      <p:pic>
        <p:nvPicPr>
          <p:cNvPr id="13" name="Picture 1">
            <a:extLst>
              <a:ext uri="{FF2B5EF4-FFF2-40B4-BE49-F238E27FC236}">
                <a16:creationId xmlns:a16="http://schemas.microsoft.com/office/drawing/2014/main" id="{66BCB3B1-B91D-422A-B022-46772A128C1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048985" y="2619777"/>
            <a:ext cx="946263" cy="209952"/>
          </a:xfrm>
          <a:prstGeom prst="rect">
            <a:avLst/>
          </a:prstGeom>
        </p:spPr>
      </p:pic>
      <p:sp>
        <p:nvSpPr>
          <p:cNvPr id="8" name="Rektangel 7">
            <a:extLst>
              <a:ext uri="{FF2B5EF4-FFF2-40B4-BE49-F238E27FC236}">
                <a16:creationId xmlns:a16="http://schemas.microsoft.com/office/drawing/2014/main" id="{33CA21A9-65F7-4355-B2FA-421D0EEABC2E}"/>
              </a:ext>
            </a:extLst>
          </p:cNvPr>
          <p:cNvSpPr/>
          <p:nvPr/>
        </p:nvSpPr>
        <p:spPr>
          <a:xfrm>
            <a:off x="234462" y="1127399"/>
            <a:ext cx="5025292" cy="794601"/>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Rektangel 13">
            <a:extLst>
              <a:ext uri="{FF2B5EF4-FFF2-40B4-BE49-F238E27FC236}">
                <a16:creationId xmlns:a16="http://schemas.microsoft.com/office/drawing/2014/main" id="{A5869238-1140-494A-A401-94EB3781ABCD}"/>
              </a:ext>
            </a:extLst>
          </p:cNvPr>
          <p:cNvSpPr/>
          <p:nvPr/>
        </p:nvSpPr>
        <p:spPr>
          <a:xfrm>
            <a:off x="281762" y="2603622"/>
            <a:ext cx="5025292" cy="2046752"/>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532777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1040696B-D46A-4EA9-A17C-2FC7E8FD1723}"/>
              </a:ext>
            </a:extLst>
          </p:cNvPr>
          <p:cNvGraphicFramePr/>
          <p:nvPr>
            <p:extLst>
              <p:ext uri="{D42A27DB-BD31-4B8C-83A1-F6EECF244321}">
                <p14:modId xmlns:p14="http://schemas.microsoft.com/office/powerpoint/2010/main" val="3431463786"/>
              </p:ext>
            </p:extLst>
          </p:nvPr>
        </p:nvGraphicFramePr>
        <p:xfrm>
          <a:off x="232729" y="768351"/>
          <a:ext cx="8911271"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Plassholder for innhold 1">
            <a:extLst>
              <a:ext uri="{FF2B5EF4-FFF2-40B4-BE49-F238E27FC236}">
                <a16:creationId xmlns:a16="http://schemas.microsoft.com/office/drawing/2014/main" id="{0FB71338-DF4D-4AFD-A445-111EB934C158}"/>
              </a:ext>
            </a:extLst>
          </p:cNvPr>
          <p:cNvSpPr>
            <a:spLocks noGrp="1"/>
          </p:cNvSpPr>
          <p:nvPr>
            <p:ph sz="quarter" idx="10"/>
          </p:nvPr>
        </p:nvSpPr>
        <p:spPr/>
        <p:txBody>
          <a:bodyPr>
            <a:normAutofit/>
          </a:bodyPr>
          <a:lstStyle/>
          <a:p>
            <a:endParaRPr lang="nb-NO" sz="1400"/>
          </a:p>
          <a:p>
            <a:endParaRPr lang="nb-NO" sz="1400"/>
          </a:p>
          <a:p>
            <a:endParaRPr lang="nb-NO" sz="1400"/>
          </a:p>
          <a:p>
            <a:endParaRPr lang="nb-NO" sz="1400"/>
          </a:p>
          <a:p>
            <a:endParaRPr lang="nb-NO" sz="1400"/>
          </a:p>
          <a:p>
            <a:endParaRPr lang="nb-NO" sz="1400"/>
          </a:p>
          <a:p>
            <a:endParaRPr lang="nb-NO" sz="1400"/>
          </a:p>
          <a:p>
            <a:endParaRPr lang="nb-NO" sz="1400"/>
          </a:p>
          <a:p>
            <a:endParaRPr lang="nb-NO" sz="1400"/>
          </a:p>
        </p:txBody>
      </p:sp>
      <p:sp>
        <p:nvSpPr>
          <p:cNvPr id="3" name="Tittel 2">
            <a:extLst>
              <a:ext uri="{FF2B5EF4-FFF2-40B4-BE49-F238E27FC236}">
                <a16:creationId xmlns:a16="http://schemas.microsoft.com/office/drawing/2014/main" id="{3FA52036-B3EF-4357-8BC4-2305C7C23C56}"/>
              </a:ext>
            </a:extLst>
          </p:cNvPr>
          <p:cNvSpPr>
            <a:spLocks noGrp="1"/>
          </p:cNvSpPr>
          <p:nvPr>
            <p:ph type="title"/>
          </p:nvPr>
        </p:nvSpPr>
        <p:spPr/>
        <p:txBody>
          <a:bodyPr/>
          <a:lstStyle/>
          <a:p>
            <a:r>
              <a:rPr lang="nb-NO"/>
              <a:t>Hvordan komme i gang med innsyn?</a:t>
            </a:r>
          </a:p>
        </p:txBody>
      </p:sp>
      <p:sp>
        <p:nvSpPr>
          <p:cNvPr id="14" name="Rektangel 13">
            <a:extLst>
              <a:ext uri="{FF2B5EF4-FFF2-40B4-BE49-F238E27FC236}">
                <a16:creationId xmlns:a16="http://schemas.microsoft.com/office/drawing/2014/main" id="{EB777D89-6187-489E-8B96-1D8E810D48DA}"/>
              </a:ext>
            </a:extLst>
          </p:cNvPr>
          <p:cNvSpPr/>
          <p:nvPr/>
        </p:nvSpPr>
        <p:spPr>
          <a:xfrm>
            <a:off x="5697413" y="3381374"/>
            <a:ext cx="1495425" cy="1022945"/>
          </a:xfrm>
          <a:prstGeom prst="rect">
            <a:avLst/>
          </a:prstGeom>
          <a:solidFill>
            <a:schemeClr val="bg1"/>
          </a:solidFill>
          <a:ln w="9525">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nb-NO" sz="1000">
                <a:solidFill>
                  <a:schemeClr val="tx1"/>
                </a:solidFill>
              </a:rPr>
              <a:t>Kommunen kan få bistand fra fagsystemleverandør eller KS for å gjøre dette.</a:t>
            </a:r>
          </a:p>
        </p:txBody>
      </p:sp>
    </p:spTree>
    <p:extLst>
      <p:ext uri="{BB962C8B-B14F-4D97-AF65-F5344CB8AC3E}">
        <p14:creationId xmlns:p14="http://schemas.microsoft.com/office/powerpoint/2010/main" val="3162730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280DE67-2026-425C-B664-ED480ED13C64}"/>
              </a:ext>
            </a:extLst>
          </p:cNvPr>
          <p:cNvSpPr>
            <a:spLocks noGrp="1"/>
          </p:cNvSpPr>
          <p:nvPr>
            <p:ph sz="quarter" idx="10"/>
          </p:nvPr>
        </p:nvSpPr>
        <p:spPr>
          <a:xfrm>
            <a:off x="366962" y="1268534"/>
            <a:ext cx="8398965" cy="3299733"/>
          </a:xfrm>
        </p:spPr>
        <p:txBody>
          <a:bodyPr/>
          <a:lstStyle/>
          <a:p>
            <a:r>
              <a:rPr lang="nb-NO"/>
              <a:t>Om innsynsløsningen</a:t>
            </a:r>
          </a:p>
        </p:txBody>
      </p:sp>
      <p:sp>
        <p:nvSpPr>
          <p:cNvPr id="3" name="Tittel 2">
            <a:extLst>
              <a:ext uri="{FF2B5EF4-FFF2-40B4-BE49-F238E27FC236}">
                <a16:creationId xmlns:a16="http://schemas.microsoft.com/office/drawing/2014/main" id="{159F91FE-637C-4A04-A2EF-F85201E42CAB}"/>
              </a:ext>
            </a:extLst>
          </p:cNvPr>
          <p:cNvSpPr>
            <a:spLocks noGrp="1"/>
          </p:cNvSpPr>
          <p:nvPr>
            <p:ph type="title"/>
          </p:nvPr>
        </p:nvSpPr>
        <p:spPr/>
        <p:txBody>
          <a:bodyPr/>
          <a:lstStyle/>
          <a:p>
            <a:r>
              <a:rPr lang="nb-NO"/>
              <a:t>Innhold</a:t>
            </a:r>
          </a:p>
        </p:txBody>
      </p:sp>
      <p:sp>
        <p:nvSpPr>
          <p:cNvPr id="4" name="Rektangel: avrundede hjørner 3">
            <a:extLst>
              <a:ext uri="{FF2B5EF4-FFF2-40B4-BE49-F238E27FC236}">
                <a16:creationId xmlns:a16="http://schemas.microsoft.com/office/drawing/2014/main" id="{60890913-7D40-494D-9B86-5B67663176F3}"/>
              </a:ext>
            </a:extLst>
          </p:cNvPr>
          <p:cNvSpPr/>
          <p:nvPr/>
        </p:nvSpPr>
        <p:spPr>
          <a:xfrm>
            <a:off x="378620" y="126853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Om innsynsløsningen</a:t>
            </a:r>
          </a:p>
        </p:txBody>
      </p:sp>
      <p:sp>
        <p:nvSpPr>
          <p:cNvPr id="5" name="Rektangel: avrundede hjørner 4">
            <a:extLst>
              <a:ext uri="{FF2B5EF4-FFF2-40B4-BE49-F238E27FC236}">
                <a16:creationId xmlns:a16="http://schemas.microsoft.com/office/drawing/2014/main" id="{647316CC-8630-4C9F-BAE3-72666AF3BAF4}"/>
              </a:ext>
            </a:extLst>
          </p:cNvPr>
          <p:cNvSpPr/>
          <p:nvPr/>
        </p:nvSpPr>
        <p:spPr>
          <a:xfrm>
            <a:off x="378073" y="195242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Hvordan komme i gang med innsyn</a:t>
            </a:r>
          </a:p>
        </p:txBody>
      </p:sp>
      <p:sp>
        <p:nvSpPr>
          <p:cNvPr id="6" name="Rektangel: avrundede hjørner 5">
            <a:extLst>
              <a:ext uri="{FF2B5EF4-FFF2-40B4-BE49-F238E27FC236}">
                <a16:creationId xmlns:a16="http://schemas.microsoft.com/office/drawing/2014/main" id="{BF853198-12B4-4561-87FA-1A639343719F}"/>
              </a:ext>
            </a:extLst>
          </p:cNvPr>
          <p:cNvSpPr/>
          <p:nvPr/>
        </p:nvSpPr>
        <p:spPr>
          <a:xfrm>
            <a:off x="366962" y="263631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Hva må være på plass før innsyn tas i bruk</a:t>
            </a:r>
          </a:p>
        </p:txBody>
      </p:sp>
      <p:sp>
        <p:nvSpPr>
          <p:cNvPr id="7" name="Rektangel: avrundede hjørner 6">
            <a:extLst>
              <a:ext uri="{FF2B5EF4-FFF2-40B4-BE49-F238E27FC236}">
                <a16:creationId xmlns:a16="http://schemas.microsoft.com/office/drawing/2014/main" id="{B1E17325-1605-468B-9AA1-28E269D6A1CB}"/>
              </a:ext>
            </a:extLst>
          </p:cNvPr>
          <p:cNvSpPr/>
          <p:nvPr/>
        </p:nvSpPr>
        <p:spPr>
          <a:xfrm>
            <a:off x="378073" y="332020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Tekniske forberedelser før påkobling til innsyn</a:t>
            </a:r>
          </a:p>
        </p:txBody>
      </p:sp>
      <p:sp>
        <p:nvSpPr>
          <p:cNvPr id="9" name="Rektangel: avrundede hjørner 8">
            <a:extLst>
              <a:ext uri="{FF2B5EF4-FFF2-40B4-BE49-F238E27FC236}">
                <a16:creationId xmlns:a16="http://schemas.microsoft.com/office/drawing/2014/main" id="{A965BE48-3373-44D8-A38A-3FBE3738D7D9}"/>
              </a:ext>
            </a:extLst>
          </p:cNvPr>
          <p:cNvSpPr/>
          <p:nvPr/>
        </p:nvSpPr>
        <p:spPr>
          <a:xfrm>
            <a:off x="378620" y="4004093"/>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Organisatoriske forberedelser i NAV-kontoret</a:t>
            </a:r>
          </a:p>
        </p:txBody>
      </p:sp>
      <p:pic>
        <p:nvPicPr>
          <p:cNvPr id="10" name="Bilde 9">
            <a:extLst>
              <a:ext uri="{FF2B5EF4-FFF2-40B4-BE49-F238E27FC236}">
                <a16:creationId xmlns:a16="http://schemas.microsoft.com/office/drawing/2014/main" id="{F17CC734-9E57-4169-9D65-1E706BA29F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77028" y="1952424"/>
            <a:ext cx="2091315" cy="1624427"/>
          </a:xfrm>
          <a:prstGeom prst="rect">
            <a:avLst/>
          </a:prstGeom>
        </p:spPr>
      </p:pic>
      <p:pic>
        <p:nvPicPr>
          <p:cNvPr id="11" name="Bilde 10" descr="Et bilde som inneholder skjermbilde&#10;&#10;Automatisk generert beskrivelse">
            <a:extLst>
              <a:ext uri="{FF2B5EF4-FFF2-40B4-BE49-F238E27FC236}">
                <a16:creationId xmlns:a16="http://schemas.microsoft.com/office/drawing/2014/main" id="{311424F6-1DDC-4737-96E6-B3B7A8F20C0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04725" y="2012972"/>
            <a:ext cx="2040173" cy="1027026"/>
          </a:xfrm>
          <a:prstGeom prst="rect">
            <a:avLst/>
          </a:prstGeom>
        </p:spPr>
      </p:pic>
      <p:pic>
        <p:nvPicPr>
          <p:cNvPr id="12" name="Bilde 11">
            <a:extLst>
              <a:ext uri="{FF2B5EF4-FFF2-40B4-BE49-F238E27FC236}">
                <a16:creationId xmlns:a16="http://schemas.microsoft.com/office/drawing/2014/main" id="{FF07F7D5-692D-4975-933F-1B148FA27BFE}"/>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209313" y="2571750"/>
            <a:ext cx="1310755" cy="2026941"/>
          </a:xfrm>
          <a:prstGeom prst="rect">
            <a:avLst/>
          </a:prstGeom>
        </p:spPr>
      </p:pic>
      <p:pic>
        <p:nvPicPr>
          <p:cNvPr id="13" name="Picture 1">
            <a:extLst>
              <a:ext uri="{FF2B5EF4-FFF2-40B4-BE49-F238E27FC236}">
                <a16:creationId xmlns:a16="http://schemas.microsoft.com/office/drawing/2014/main" id="{66BCB3B1-B91D-422A-B022-46772A128C1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048985" y="2619777"/>
            <a:ext cx="946263" cy="209952"/>
          </a:xfrm>
          <a:prstGeom prst="rect">
            <a:avLst/>
          </a:prstGeom>
        </p:spPr>
      </p:pic>
      <p:sp>
        <p:nvSpPr>
          <p:cNvPr id="8" name="Rektangel 7">
            <a:extLst>
              <a:ext uri="{FF2B5EF4-FFF2-40B4-BE49-F238E27FC236}">
                <a16:creationId xmlns:a16="http://schemas.microsoft.com/office/drawing/2014/main" id="{33CA21A9-65F7-4355-B2FA-421D0EEABC2E}"/>
              </a:ext>
            </a:extLst>
          </p:cNvPr>
          <p:cNvSpPr/>
          <p:nvPr/>
        </p:nvSpPr>
        <p:spPr>
          <a:xfrm>
            <a:off x="234462" y="1127399"/>
            <a:ext cx="5025292" cy="1465517"/>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Rektangel 13">
            <a:extLst>
              <a:ext uri="{FF2B5EF4-FFF2-40B4-BE49-F238E27FC236}">
                <a16:creationId xmlns:a16="http://schemas.microsoft.com/office/drawing/2014/main" id="{A5869238-1140-494A-A401-94EB3781ABCD}"/>
              </a:ext>
            </a:extLst>
          </p:cNvPr>
          <p:cNvSpPr/>
          <p:nvPr/>
        </p:nvSpPr>
        <p:spPr>
          <a:xfrm>
            <a:off x="281762" y="3296759"/>
            <a:ext cx="5025292" cy="1330170"/>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437962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C5FCDE6D-2D12-439B-84B0-F1E0DBFF3E72}"/>
              </a:ext>
            </a:extLst>
          </p:cNvPr>
          <p:cNvSpPr>
            <a:spLocks noGrp="1"/>
          </p:cNvSpPr>
          <p:nvPr>
            <p:ph sz="quarter" idx="10"/>
          </p:nvPr>
        </p:nvSpPr>
        <p:spPr>
          <a:xfrm>
            <a:off x="366963" y="1276349"/>
            <a:ext cx="3860264" cy="3299733"/>
          </a:xfrm>
        </p:spPr>
        <p:txBody>
          <a:bodyPr>
            <a:normAutofit/>
          </a:bodyPr>
          <a:lstStyle/>
          <a:p>
            <a:pPr marL="0" indent="0">
              <a:buNone/>
            </a:pPr>
            <a:r>
              <a:rPr lang="nb-NO" sz="1400"/>
              <a:t>Før kommunen kan koble seg på innsynsløsningen og ta den i bruk, må følgende være på plass: </a:t>
            </a:r>
          </a:p>
          <a:p>
            <a:endParaRPr lang="nb-NO" sz="1600"/>
          </a:p>
          <a:p>
            <a:pPr>
              <a:buFont typeface="Wingdings" panose="05000000000000000000" pitchFamily="2" charset="2"/>
              <a:buChar char="ü"/>
            </a:pPr>
            <a:r>
              <a:rPr lang="nb-NO" sz="1400"/>
              <a:t>Oppdatert databehandleravtale med Arbeids- og velferdsdirektoratet </a:t>
            </a:r>
          </a:p>
          <a:p>
            <a:pPr>
              <a:buFont typeface="Wingdings" panose="05000000000000000000" pitchFamily="2" charset="2"/>
              <a:buChar char="ü"/>
            </a:pPr>
            <a:r>
              <a:rPr lang="nb-NO" sz="1400"/>
              <a:t>Avtaler med KS</a:t>
            </a:r>
          </a:p>
          <a:p>
            <a:pPr>
              <a:buFont typeface="Wingdings" panose="05000000000000000000" pitchFamily="2" charset="2"/>
              <a:buChar char="ü"/>
            </a:pPr>
            <a:r>
              <a:rPr lang="nb-NO" sz="1400"/>
              <a:t>Tekniske forberedelser mot KS sin FIKS-plattform</a:t>
            </a:r>
          </a:p>
          <a:p>
            <a:pPr>
              <a:buFont typeface="Wingdings" panose="05000000000000000000" pitchFamily="2" charset="2"/>
              <a:buChar char="ü"/>
            </a:pPr>
            <a:r>
              <a:rPr lang="nb-NO" sz="1400"/>
              <a:t>Tekniske forberedelser i fagsystemet</a:t>
            </a:r>
          </a:p>
          <a:p>
            <a:pPr>
              <a:buFont typeface="Wingdings" panose="05000000000000000000" pitchFamily="2" charset="2"/>
              <a:buChar char="ü"/>
            </a:pPr>
            <a:endParaRPr lang="nb-NO" sz="1400"/>
          </a:p>
          <a:p>
            <a:pPr marL="0" indent="0">
              <a:buNone/>
            </a:pPr>
            <a:r>
              <a:rPr lang="nb-NO" sz="1400"/>
              <a:t>I tillegg er kommunen selv ansvarlig for å oppdatere personvernkonsekvensvurderingen.</a:t>
            </a:r>
          </a:p>
          <a:p>
            <a:endParaRPr lang="nb-NO" sz="1600"/>
          </a:p>
        </p:txBody>
      </p:sp>
      <p:sp>
        <p:nvSpPr>
          <p:cNvPr id="3" name="Tittel 2">
            <a:extLst>
              <a:ext uri="{FF2B5EF4-FFF2-40B4-BE49-F238E27FC236}">
                <a16:creationId xmlns:a16="http://schemas.microsoft.com/office/drawing/2014/main" id="{58056777-CC37-4C80-93A5-ED17645D34CD}"/>
              </a:ext>
            </a:extLst>
          </p:cNvPr>
          <p:cNvSpPr>
            <a:spLocks noGrp="1"/>
          </p:cNvSpPr>
          <p:nvPr>
            <p:ph type="title"/>
          </p:nvPr>
        </p:nvSpPr>
        <p:spPr>
          <a:xfrm>
            <a:off x="378620" y="165986"/>
            <a:ext cx="8386763" cy="946423"/>
          </a:xfrm>
        </p:spPr>
        <p:txBody>
          <a:bodyPr/>
          <a:lstStyle/>
          <a:p>
            <a:r>
              <a:rPr lang="nb-NO"/>
              <a:t>Hva må være på plass før innsyn kan tas i bruk?</a:t>
            </a:r>
          </a:p>
        </p:txBody>
      </p:sp>
      <p:pic>
        <p:nvPicPr>
          <p:cNvPr id="5" name="Bilde 4" descr="Et bilde som inneholder leke&#10;&#10;Automatisk generert beskrivelse">
            <a:extLst>
              <a:ext uri="{FF2B5EF4-FFF2-40B4-BE49-F238E27FC236}">
                <a16:creationId xmlns:a16="http://schemas.microsoft.com/office/drawing/2014/main" id="{183C3183-C1D5-4F29-9EBF-2E70086D276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72000" y="1276349"/>
            <a:ext cx="3135932" cy="282609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09281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kstSylinder 15">
            <a:extLst>
              <a:ext uri="{FF2B5EF4-FFF2-40B4-BE49-F238E27FC236}">
                <a16:creationId xmlns:a16="http://schemas.microsoft.com/office/drawing/2014/main" id="{6F88B8DC-3685-4722-83E2-E86376A8C808}"/>
              </a:ext>
            </a:extLst>
          </p:cNvPr>
          <p:cNvSpPr txBox="1"/>
          <p:nvPr/>
        </p:nvSpPr>
        <p:spPr>
          <a:xfrm>
            <a:off x="378073" y="1292090"/>
            <a:ext cx="8410076" cy="1015663"/>
          </a:xfrm>
          <a:prstGeom prst="rect">
            <a:avLst/>
          </a:prstGeom>
          <a:noFill/>
        </p:spPr>
        <p:txBody>
          <a:bodyPr wrap="square" rtlCol="0">
            <a:spAutoFit/>
          </a:bodyPr>
          <a:lstStyle/>
          <a:p>
            <a:r>
              <a:rPr lang="nb-NO" sz="1200"/>
              <a:t>Databehandleravtalen som kommunen og Arbeids- og velferdsdirektoratet inngikk i forbindelse med påkobling til digital søknad må oppdateres for noen kommuner slik at avtalen også omhandler innsynsløsningen. </a:t>
            </a:r>
          </a:p>
          <a:p>
            <a:endParaRPr lang="nb-NO" sz="1200"/>
          </a:p>
          <a:p>
            <a:r>
              <a:rPr lang="nb-NO" sz="1200"/>
              <a:t>Team Digisos sender den oppdaterte avtalen for signering via Mercell.com, på samme måte som den opprinnelige avtalen. Team Digisos tar kontakt med kommunen for å få nødvendig informasjon. </a:t>
            </a:r>
          </a:p>
        </p:txBody>
      </p:sp>
      <p:sp>
        <p:nvSpPr>
          <p:cNvPr id="3" name="Tittel 2">
            <a:extLst>
              <a:ext uri="{FF2B5EF4-FFF2-40B4-BE49-F238E27FC236}">
                <a16:creationId xmlns:a16="http://schemas.microsoft.com/office/drawing/2014/main" id="{30288804-6FFD-4E2F-92FD-302F9BB6C049}"/>
              </a:ext>
            </a:extLst>
          </p:cNvPr>
          <p:cNvSpPr>
            <a:spLocks noGrp="1"/>
          </p:cNvSpPr>
          <p:nvPr>
            <p:ph type="title"/>
          </p:nvPr>
        </p:nvSpPr>
        <p:spPr/>
        <p:txBody>
          <a:bodyPr/>
          <a:lstStyle/>
          <a:p>
            <a:r>
              <a:rPr lang="nb-NO"/>
              <a:t>Oppdatere avtaler med Arbeids- og velferdsdirektoratet</a:t>
            </a:r>
          </a:p>
        </p:txBody>
      </p:sp>
      <p:sp>
        <p:nvSpPr>
          <p:cNvPr id="4" name="Rektangel: avrundede hjørner 3">
            <a:extLst>
              <a:ext uri="{FF2B5EF4-FFF2-40B4-BE49-F238E27FC236}">
                <a16:creationId xmlns:a16="http://schemas.microsoft.com/office/drawing/2014/main" id="{3AC55110-0E40-4717-ACA6-DB4D6C7BB4BD}"/>
              </a:ext>
            </a:extLst>
          </p:cNvPr>
          <p:cNvSpPr/>
          <p:nvPr/>
        </p:nvSpPr>
        <p:spPr>
          <a:xfrm>
            <a:off x="1160523" y="2902800"/>
            <a:ext cx="1416773" cy="740822"/>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nb-NO" sz="1200">
                <a:solidFill>
                  <a:schemeClr val="tx1"/>
                </a:solidFill>
              </a:rPr>
              <a:t>Må kommunen oppdatere?</a:t>
            </a:r>
          </a:p>
        </p:txBody>
      </p:sp>
      <p:sp>
        <p:nvSpPr>
          <p:cNvPr id="5" name="Rektangel: avrundede hjørner 4">
            <a:extLst>
              <a:ext uri="{FF2B5EF4-FFF2-40B4-BE49-F238E27FC236}">
                <a16:creationId xmlns:a16="http://schemas.microsoft.com/office/drawing/2014/main" id="{81F45182-91CE-42A3-B69F-A9F05CBB388A}"/>
              </a:ext>
            </a:extLst>
          </p:cNvPr>
          <p:cNvSpPr/>
          <p:nvPr/>
        </p:nvSpPr>
        <p:spPr>
          <a:xfrm>
            <a:off x="3264686" y="3270320"/>
            <a:ext cx="4452086" cy="600264"/>
          </a:xfrm>
          <a:prstGeom prst="roundRect">
            <a:avLst/>
          </a:prstGeom>
          <a:solidFill>
            <a:schemeClr val="bg1"/>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nb-NO" sz="1200" dirty="0">
                <a:solidFill>
                  <a:schemeClr val="tx1"/>
                </a:solidFill>
              </a:rPr>
              <a:t>Ble avtalen inngått etter 3. februar 2020, </a:t>
            </a:r>
          </a:p>
          <a:p>
            <a:pPr algn="ctr"/>
            <a:r>
              <a:rPr lang="nb-NO" sz="1200" dirty="0">
                <a:solidFill>
                  <a:schemeClr val="tx1"/>
                </a:solidFill>
              </a:rPr>
              <a:t>er avtalen oppdatert (har vedlegg 4)</a:t>
            </a:r>
          </a:p>
        </p:txBody>
      </p:sp>
      <p:sp>
        <p:nvSpPr>
          <p:cNvPr id="7" name="Rektangel: avrundede hjørner 6">
            <a:extLst>
              <a:ext uri="{FF2B5EF4-FFF2-40B4-BE49-F238E27FC236}">
                <a16:creationId xmlns:a16="http://schemas.microsoft.com/office/drawing/2014/main" id="{9430A9AE-671A-4005-89BA-9CEFD00AF225}"/>
              </a:ext>
            </a:extLst>
          </p:cNvPr>
          <p:cNvSpPr/>
          <p:nvPr/>
        </p:nvSpPr>
        <p:spPr>
          <a:xfrm>
            <a:off x="3264686" y="2571750"/>
            <a:ext cx="4452086" cy="600264"/>
          </a:xfrm>
          <a:prstGeom prst="roundRect">
            <a:avLst/>
          </a:prstGeom>
          <a:solidFill>
            <a:schemeClr val="bg1"/>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nb-NO" sz="1200" dirty="0">
                <a:solidFill>
                  <a:schemeClr val="tx1"/>
                </a:solidFill>
              </a:rPr>
              <a:t>Ble avtalen inngått før 3. februar 2020, </a:t>
            </a:r>
          </a:p>
          <a:p>
            <a:pPr algn="ctr"/>
            <a:r>
              <a:rPr lang="nb-NO" sz="1200" dirty="0">
                <a:solidFill>
                  <a:schemeClr val="tx1"/>
                </a:solidFill>
              </a:rPr>
              <a:t>må avtalen oppdateres med vedlegg 4 som omhandler innsyn</a:t>
            </a:r>
          </a:p>
        </p:txBody>
      </p:sp>
      <p:cxnSp>
        <p:nvCxnSpPr>
          <p:cNvPr id="8" name="Rett pilkobling 7">
            <a:extLst>
              <a:ext uri="{FF2B5EF4-FFF2-40B4-BE49-F238E27FC236}">
                <a16:creationId xmlns:a16="http://schemas.microsoft.com/office/drawing/2014/main" id="{0F6A97FC-54ED-4466-BFF8-17A5C88FC22E}"/>
              </a:ext>
            </a:extLst>
          </p:cNvPr>
          <p:cNvCxnSpPr>
            <a:cxnSpLocks/>
          </p:cNvCxnSpPr>
          <p:nvPr/>
        </p:nvCxnSpPr>
        <p:spPr>
          <a:xfrm flipV="1">
            <a:off x="2623233" y="2871882"/>
            <a:ext cx="625654" cy="4013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Rett pilkobling 10">
            <a:extLst>
              <a:ext uri="{FF2B5EF4-FFF2-40B4-BE49-F238E27FC236}">
                <a16:creationId xmlns:a16="http://schemas.microsoft.com/office/drawing/2014/main" id="{E93BB8BC-1CA0-486D-A62A-8C43714C76D0}"/>
              </a:ext>
            </a:extLst>
          </p:cNvPr>
          <p:cNvCxnSpPr>
            <a:cxnSpLocks/>
          </p:cNvCxnSpPr>
          <p:nvPr/>
        </p:nvCxnSpPr>
        <p:spPr>
          <a:xfrm>
            <a:off x="2637058" y="3306620"/>
            <a:ext cx="545054" cy="2638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555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D5106E01-58D0-4B5B-8FAB-D5B4B9E85C1D}"/>
              </a:ext>
            </a:extLst>
          </p:cNvPr>
          <p:cNvSpPr>
            <a:spLocks noGrp="1"/>
          </p:cNvSpPr>
          <p:nvPr>
            <p:ph sz="quarter" idx="10"/>
          </p:nvPr>
        </p:nvSpPr>
        <p:spPr/>
        <p:txBody>
          <a:bodyPr>
            <a:normAutofit lnSpcReduction="10000"/>
          </a:bodyPr>
          <a:lstStyle/>
          <a:p>
            <a:pPr marL="0" indent="0">
              <a:buNone/>
            </a:pPr>
            <a:r>
              <a:rPr lang="nb-NO" dirty="0"/>
              <a:t>Før kommunen kan koble seg på innsynsløsningen må følgende avtaler med KS være signert:</a:t>
            </a:r>
          </a:p>
          <a:p>
            <a:r>
              <a:rPr lang="nb-NO" dirty="0"/>
              <a:t>hovedavtale for bruk av Fiks-plattformen </a:t>
            </a:r>
          </a:p>
          <a:p>
            <a:r>
              <a:rPr lang="nb-NO" dirty="0"/>
              <a:t>et tjenestevedlegg for Digisos (databehandleravtale med KS)</a:t>
            </a:r>
          </a:p>
          <a:p>
            <a:r>
              <a:rPr lang="nb-NO" dirty="0"/>
              <a:t>Vilkår for tilknytning til Fiks Digisos (tilbakebetaling til </a:t>
            </a:r>
            <a:r>
              <a:rPr lang="nb-NO" dirty="0" err="1"/>
              <a:t>Digifin</a:t>
            </a:r>
            <a:r>
              <a:rPr lang="nb-NO" dirty="0"/>
              <a:t>).</a:t>
            </a:r>
          </a:p>
          <a:p>
            <a:pPr marL="0" indent="0">
              <a:buNone/>
            </a:pPr>
            <a:endParaRPr lang="nb-NO" dirty="0"/>
          </a:p>
          <a:p>
            <a:pPr marL="0" indent="0">
              <a:buNone/>
            </a:pPr>
            <a:r>
              <a:rPr lang="nb-NO" dirty="0"/>
              <a:t>Dette er avtalene kommuner signerer når de kobler seg på digital søknad.</a:t>
            </a:r>
          </a:p>
          <a:p>
            <a:pPr marL="0" indent="0">
              <a:buNone/>
            </a:pPr>
            <a:r>
              <a:rPr lang="nb-NO" dirty="0">
                <a:hlinkClick r:id="rId3"/>
              </a:rPr>
              <a:t>Informasjon om avtaler med KS (ks.no)</a:t>
            </a:r>
            <a:r>
              <a:rPr lang="nb-NO" dirty="0"/>
              <a:t> </a:t>
            </a:r>
          </a:p>
        </p:txBody>
      </p:sp>
      <p:sp>
        <p:nvSpPr>
          <p:cNvPr id="3" name="Tittel 2">
            <a:extLst>
              <a:ext uri="{FF2B5EF4-FFF2-40B4-BE49-F238E27FC236}">
                <a16:creationId xmlns:a16="http://schemas.microsoft.com/office/drawing/2014/main" id="{A687F5E3-61E5-4D5A-8569-FD0C9A1A04C5}"/>
              </a:ext>
            </a:extLst>
          </p:cNvPr>
          <p:cNvSpPr>
            <a:spLocks noGrp="1"/>
          </p:cNvSpPr>
          <p:nvPr>
            <p:ph type="title"/>
          </p:nvPr>
        </p:nvSpPr>
        <p:spPr/>
        <p:txBody>
          <a:bodyPr/>
          <a:lstStyle/>
          <a:p>
            <a:r>
              <a:rPr lang="nb-NO"/>
              <a:t>Oppdatere avtaler med KS</a:t>
            </a:r>
          </a:p>
        </p:txBody>
      </p:sp>
    </p:spTree>
    <p:extLst>
      <p:ext uri="{BB962C8B-B14F-4D97-AF65-F5344CB8AC3E}">
        <p14:creationId xmlns:p14="http://schemas.microsoft.com/office/powerpoint/2010/main" val="3409979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F72BFD17-AA2C-4AF3-ABFA-A6C2CEDC3110}"/>
              </a:ext>
            </a:extLst>
          </p:cNvPr>
          <p:cNvSpPr>
            <a:spLocks noGrp="1"/>
          </p:cNvSpPr>
          <p:nvPr>
            <p:ph sz="quarter" idx="10"/>
          </p:nvPr>
        </p:nvSpPr>
        <p:spPr>
          <a:xfrm>
            <a:off x="366962" y="1276349"/>
            <a:ext cx="8398965" cy="2526324"/>
          </a:xfrm>
        </p:spPr>
        <p:txBody>
          <a:bodyPr>
            <a:normAutofit fontScale="92500" lnSpcReduction="10000"/>
          </a:bodyPr>
          <a:lstStyle/>
          <a:p>
            <a:pPr marL="0" indent="0">
              <a:buNone/>
            </a:pPr>
            <a:r>
              <a:rPr lang="nb-NO" sz="1400" dirty="0"/>
              <a:t>Kommuneadministrasjonen og NAV-kontoret må oppdatere/gjennomføre personvernkonsekvensvurderingen og risiko- og sårbarhetsanalyse til også å </a:t>
            </a:r>
            <a:r>
              <a:rPr lang="nb-NO" sz="1400" b="1" dirty="0"/>
              <a:t>omhandle innsyn </a:t>
            </a:r>
            <a:r>
              <a:rPr lang="nb-NO" sz="1400" dirty="0"/>
              <a:t>eller eventuelt utarbeide en egen vurdering før innsynsløsningen kan tas i bruk. </a:t>
            </a:r>
          </a:p>
          <a:p>
            <a:pPr marL="0" indent="0">
              <a:buNone/>
            </a:pPr>
            <a:endParaRPr lang="nb-NO" sz="1400" dirty="0"/>
          </a:p>
          <a:p>
            <a:pPr marL="0" indent="0" algn="l">
              <a:buNone/>
            </a:pPr>
            <a:r>
              <a:rPr lang="nb-NO" sz="1400" b="0" i="0" dirty="0">
                <a:solidFill>
                  <a:srgbClr val="262626"/>
                </a:solidFill>
                <a:effectLst/>
                <a:latin typeface="+mj-lt"/>
              </a:rPr>
              <a:t>Maler utarbeidet av KS som kommunen kan bruke som utgangspunkt for egne vurderinger: </a:t>
            </a:r>
            <a:br>
              <a:rPr lang="nb-NO" sz="1400" b="0" i="0" dirty="0">
                <a:solidFill>
                  <a:srgbClr val="262626"/>
                </a:solidFill>
                <a:effectLst/>
                <a:latin typeface="+mj-lt"/>
              </a:rPr>
            </a:br>
            <a:r>
              <a:rPr lang="nb-NO" sz="1400" b="0" i="0" u="none" strike="noStrike" dirty="0">
                <a:solidFill>
                  <a:srgbClr val="0067C5"/>
                </a:solidFill>
                <a:effectLst/>
                <a:latin typeface="+mj-lt"/>
                <a:hlinkClick r:id="rId2"/>
              </a:rPr>
              <a:t>DPIA for Digisos (personvernkonsekvenser) - filen lastes ned</a:t>
            </a:r>
            <a:endParaRPr lang="nb-NO" sz="1400" b="0" i="0" dirty="0">
              <a:solidFill>
                <a:srgbClr val="262626"/>
              </a:solidFill>
              <a:effectLst/>
              <a:latin typeface="+mj-lt"/>
            </a:endParaRPr>
          </a:p>
          <a:p>
            <a:pPr marL="0" indent="0" algn="l">
              <a:buNone/>
            </a:pPr>
            <a:r>
              <a:rPr lang="nb-NO" sz="1400" b="0" i="0" u="none" strike="noStrike" dirty="0">
                <a:solidFill>
                  <a:srgbClr val="0067C5"/>
                </a:solidFill>
                <a:effectLst/>
                <a:latin typeface="+mj-lt"/>
                <a:hlinkClick r:id="rId3"/>
              </a:rPr>
              <a:t>ROS for Digisos (risiko- og sårbarhetsanalyse) - filen lastes ned</a:t>
            </a:r>
            <a:r>
              <a:rPr lang="nb-NO" sz="1400" b="0" i="0" dirty="0">
                <a:solidFill>
                  <a:srgbClr val="262626"/>
                </a:solidFill>
                <a:effectLst/>
                <a:latin typeface="+mj-lt"/>
              </a:rPr>
              <a:t>  </a:t>
            </a:r>
          </a:p>
          <a:p>
            <a:pPr marL="0" indent="0" algn="l">
              <a:buNone/>
            </a:pPr>
            <a:endParaRPr lang="nb-NO" sz="1100" b="0" i="0" dirty="0">
              <a:solidFill>
                <a:srgbClr val="262626"/>
              </a:solidFill>
              <a:effectLst/>
              <a:latin typeface="Source Sans Pro" panose="020B0503030403020204" pitchFamily="34" charset="0"/>
            </a:endParaRPr>
          </a:p>
          <a:p>
            <a:pPr marL="0" indent="0">
              <a:buNone/>
            </a:pPr>
            <a:r>
              <a:rPr lang="nb-NO" sz="1400" dirty="0"/>
              <a:t>Aktuelle roller i arbeidet med personvernkonsekvensvurdering kan være personvernombudet, fagfolk / personer med juridisk kompetanse og personer med kjennskap til kommunens tekniske infrastruktur. </a:t>
            </a:r>
          </a:p>
          <a:p>
            <a:pPr marL="0" indent="0">
              <a:buNone/>
            </a:pPr>
            <a:endParaRPr lang="nb-NO" sz="1400" dirty="0"/>
          </a:p>
          <a:p>
            <a:pPr marL="0" indent="0">
              <a:buNone/>
            </a:pPr>
            <a:r>
              <a:rPr lang="nb-NO" sz="1400" dirty="0"/>
              <a:t>Datatilsynet har en </a:t>
            </a:r>
            <a:r>
              <a:rPr lang="nb-NO" sz="1400" dirty="0">
                <a:hlinkClick r:id="rId4"/>
              </a:rPr>
              <a:t>oversikt over registrerte personvernombud (Datatilsynet)</a:t>
            </a:r>
            <a:r>
              <a:rPr lang="nb-NO" sz="1400" dirty="0"/>
              <a:t> med kontaktopplysninger.</a:t>
            </a:r>
            <a:r>
              <a:rPr lang="nb-NO" sz="1400" dirty="0">
                <a:hlinkClick r:id="rId5"/>
              </a:rPr>
              <a:t> </a:t>
            </a:r>
            <a:endParaRPr lang="nb-NO" sz="1400" dirty="0"/>
          </a:p>
          <a:p>
            <a:pPr marL="0" indent="0">
              <a:buNone/>
            </a:pPr>
            <a:endParaRPr lang="nb-NO" sz="1400" dirty="0"/>
          </a:p>
          <a:p>
            <a:pPr marL="0" indent="0">
              <a:buNone/>
            </a:pPr>
            <a:endParaRPr lang="nb-NO" sz="1400" dirty="0"/>
          </a:p>
          <a:p>
            <a:pPr marL="0" indent="0">
              <a:buNone/>
            </a:pPr>
            <a:endParaRPr lang="nb-NO" sz="1400" dirty="0"/>
          </a:p>
          <a:p>
            <a:pPr marL="0" indent="0">
              <a:buNone/>
            </a:pPr>
            <a:endParaRPr lang="nb-NO" sz="1400" dirty="0"/>
          </a:p>
          <a:p>
            <a:pPr marL="0" indent="0">
              <a:buNone/>
            </a:pPr>
            <a:endParaRPr lang="nb-NO" sz="1400" dirty="0"/>
          </a:p>
        </p:txBody>
      </p:sp>
      <p:sp>
        <p:nvSpPr>
          <p:cNvPr id="3" name="Tittel 2">
            <a:extLst>
              <a:ext uri="{FF2B5EF4-FFF2-40B4-BE49-F238E27FC236}">
                <a16:creationId xmlns:a16="http://schemas.microsoft.com/office/drawing/2014/main" id="{2ABD48E5-37A7-46B8-8E28-C679F4FF963B}"/>
              </a:ext>
            </a:extLst>
          </p:cNvPr>
          <p:cNvSpPr>
            <a:spLocks noGrp="1"/>
          </p:cNvSpPr>
          <p:nvPr>
            <p:ph type="title"/>
          </p:nvPr>
        </p:nvSpPr>
        <p:spPr/>
        <p:txBody>
          <a:bodyPr/>
          <a:lstStyle/>
          <a:p>
            <a:r>
              <a:rPr lang="nb-NO"/>
              <a:t>Personvernkonsekvensvurdering (PVK) må oppdateres</a:t>
            </a:r>
          </a:p>
        </p:txBody>
      </p:sp>
      <p:sp>
        <p:nvSpPr>
          <p:cNvPr id="6" name="Rektangel: avrundede hjørner 5">
            <a:extLst>
              <a:ext uri="{FF2B5EF4-FFF2-40B4-BE49-F238E27FC236}">
                <a16:creationId xmlns:a16="http://schemas.microsoft.com/office/drawing/2014/main" id="{B971B7FC-5306-4AF3-8D0B-BD5B40E25107}"/>
              </a:ext>
            </a:extLst>
          </p:cNvPr>
          <p:cNvSpPr/>
          <p:nvPr/>
        </p:nvSpPr>
        <p:spPr>
          <a:xfrm>
            <a:off x="374724" y="3867151"/>
            <a:ext cx="8394551" cy="825096"/>
          </a:xfrm>
          <a:prstGeom prst="roundRect">
            <a:avLst/>
          </a:prstGeom>
          <a:solidFill>
            <a:srgbClr val="FFFFFF"/>
          </a:solid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b-NO" sz="1400" dirty="0">
              <a:solidFill>
                <a:schemeClr val="tx1"/>
              </a:solidFill>
            </a:endParaRPr>
          </a:p>
          <a:p>
            <a:r>
              <a:rPr lang="nb-NO" sz="1400" dirty="0">
                <a:solidFill>
                  <a:schemeClr val="tx1"/>
                </a:solidFill>
              </a:rPr>
              <a:t>En vurdering av personvernkonsekvenser skal sikre at personvernet til brukeren ivaretas. Dette er en plikt etter den nye personvernforordningen (GDPR) og den nye personvernopplysningsloven som trådte i kraft 20. juli 2018. </a:t>
            </a:r>
          </a:p>
          <a:p>
            <a:pPr marL="0" indent="0">
              <a:buNone/>
            </a:pPr>
            <a:r>
              <a:rPr lang="nb-NO" sz="1400" dirty="0"/>
              <a:t>. </a:t>
            </a:r>
          </a:p>
        </p:txBody>
      </p:sp>
    </p:spTree>
    <p:extLst>
      <p:ext uri="{BB962C8B-B14F-4D97-AF65-F5344CB8AC3E}">
        <p14:creationId xmlns:p14="http://schemas.microsoft.com/office/powerpoint/2010/main" val="1077516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280DE67-2026-425C-B664-ED480ED13C64}"/>
              </a:ext>
            </a:extLst>
          </p:cNvPr>
          <p:cNvSpPr>
            <a:spLocks noGrp="1"/>
          </p:cNvSpPr>
          <p:nvPr>
            <p:ph sz="quarter" idx="10"/>
          </p:nvPr>
        </p:nvSpPr>
        <p:spPr>
          <a:xfrm>
            <a:off x="366962" y="1268534"/>
            <a:ext cx="8398965" cy="3299733"/>
          </a:xfrm>
        </p:spPr>
        <p:txBody>
          <a:bodyPr/>
          <a:lstStyle/>
          <a:p>
            <a:r>
              <a:rPr lang="nb-NO"/>
              <a:t>Om innsynsløsningen</a:t>
            </a:r>
          </a:p>
        </p:txBody>
      </p:sp>
      <p:sp>
        <p:nvSpPr>
          <p:cNvPr id="3" name="Tittel 2">
            <a:extLst>
              <a:ext uri="{FF2B5EF4-FFF2-40B4-BE49-F238E27FC236}">
                <a16:creationId xmlns:a16="http://schemas.microsoft.com/office/drawing/2014/main" id="{159F91FE-637C-4A04-A2EF-F85201E42CAB}"/>
              </a:ext>
            </a:extLst>
          </p:cNvPr>
          <p:cNvSpPr>
            <a:spLocks noGrp="1"/>
          </p:cNvSpPr>
          <p:nvPr>
            <p:ph type="title"/>
          </p:nvPr>
        </p:nvSpPr>
        <p:spPr/>
        <p:txBody>
          <a:bodyPr/>
          <a:lstStyle/>
          <a:p>
            <a:r>
              <a:rPr lang="nb-NO"/>
              <a:t>Innhold</a:t>
            </a:r>
          </a:p>
        </p:txBody>
      </p:sp>
      <p:sp>
        <p:nvSpPr>
          <p:cNvPr id="4" name="Rektangel: avrundede hjørner 3">
            <a:extLst>
              <a:ext uri="{FF2B5EF4-FFF2-40B4-BE49-F238E27FC236}">
                <a16:creationId xmlns:a16="http://schemas.microsoft.com/office/drawing/2014/main" id="{60890913-7D40-494D-9B86-5B67663176F3}"/>
              </a:ext>
            </a:extLst>
          </p:cNvPr>
          <p:cNvSpPr/>
          <p:nvPr/>
        </p:nvSpPr>
        <p:spPr>
          <a:xfrm>
            <a:off x="378620" y="126853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Om innsynsløsningen</a:t>
            </a:r>
          </a:p>
        </p:txBody>
      </p:sp>
      <p:sp>
        <p:nvSpPr>
          <p:cNvPr id="5" name="Rektangel: avrundede hjørner 4">
            <a:extLst>
              <a:ext uri="{FF2B5EF4-FFF2-40B4-BE49-F238E27FC236}">
                <a16:creationId xmlns:a16="http://schemas.microsoft.com/office/drawing/2014/main" id="{647316CC-8630-4C9F-BAE3-72666AF3BAF4}"/>
              </a:ext>
            </a:extLst>
          </p:cNvPr>
          <p:cNvSpPr/>
          <p:nvPr/>
        </p:nvSpPr>
        <p:spPr>
          <a:xfrm>
            <a:off x="378073" y="195242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Hvordan komme i gang med innsyn</a:t>
            </a:r>
          </a:p>
        </p:txBody>
      </p:sp>
      <p:sp>
        <p:nvSpPr>
          <p:cNvPr id="6" name="Rektangel: avrundede hjørner 5">
            <a:extLst>
              <a:ext uri="{FF2B5EF4-FFF2-40B4-BE49-F238E27FC236}">
                <a16:creationId xmlns:a16="http://schemas.microsoft.com/office/drawing/2014/main" id="{BF853198-12B4-4561-87FA-1A639343719F}"/>
              </a:ext>
            </a:extLst>
          </p:cNvPr>
          <p:cNvSpPr/>
          <p:nvPr/>
        </p:nvSpPr>
        <p:spPr>
          <a:xfrm>
            <a:off x="366962" y="263631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Hva må være på plass før Innsyn tas i bruk</a:t>
            </a:r>
          </a:p>
        </p:txBody>
      </p:sp>
      <p:sp>
        <p:nvSpPr>
          <p:cNvPr id="7" name="Rektangel: avrundede hjørner 6">
            <a:extLst>
              <a:ext uri="{FF2B5EF4-FFF2-40B4-BE49-F238E27FC236}">
                <a16:creationId xmlns:a16="http://schemas.microsoft.com/office/drawing/2014/main" id="{B1E17325-1605-468B-9AA1-28E269D6A1CB}"/>
              </a:ext>
            </a:extLst>
          </p:cNvPr>
          <p:cNvSpPr/>
          <p:nvPr/>
        </p:nvSpPr>
        <p:spPr>
          <a:xfrm>
            <a:off x="378073" y="332020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Tekniske forberedelser for aktivering av Innsyn</a:t>
            </a:r>
          </a:p>
        </p:txBody>
      </p:sp>
      <p:sp>
        <p:nvSpPr>
          <p:cNvPr id="9" name="Rektangel: avrundede hjørner 8">
            <a:extLst>
              <a:ext uri="{FF2B5EF4-FFF2-40B4-BE49-F238E27FC236}">
                <a16:creationId xmlns:a16="http://schemas.microsoft.com/office/drawing/2014/main" id="{A965BE48-3373-44D8-A38A-3FBE3738D7D9}"/>
              </a:ext>
            </a:extLst>
          </p:cNvPr>
          <p:cNvSpPr/>
          <p:nvPr/>
        </p:nvSpPr>
        <p:spPr>
          <a:xfrm>
            <a:off x="378620" y="4004093"/>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Organisatoriske forberedelser i NAV-kontoret</a:t>
            </a:r>
          </a:p>
        </p:txBody>
      </p:sp>
      <p:pic>
        <p:nvPicPr>
          <p:cNvPr id="10" name="Bilde 9">
            <a:extLst>
              <a:ext uri="{FF2B5EF4-FFF2-40B4-BE49-F238E27FC236}">
                <a16:creationId xmlns:a16="http://schemas.microsoft.com/office/drawing/2014/main" id="{F17CC734-9E57-4169-9D65-1E706BA29F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77028" y="1952424"/>
            <a:ext cx="2091315" cy="1624427"/>
          </a:xfrm>
          <a:prstGeom prst="rect">
            <a:avLst/>
          </a:prstGeom>
        </p:spPr>
      </p:pic>
      <p:pic>
        <p:nvPicPr>
          <p:cNvPr id="11" name="Bilde 10" descr="Et bilde som inneholder skjermbilde&#10;&#10;Automatisk generert beskrivelse">
            <a:extLst>
              <a:ext uri="{FF2B5EF4-FFF2-40B4-BE49-F238E27FC236}">
                <a16:creationId xmlns:a16="http://schemas.microsoft.com/office/drawing/2014/main" id="{311424F6-1DDC-4737-96E6-B3B7A8F20C0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04725" y="2012972"/>
            <a:ext cx="2040173" cy="1027026"/>
          </a:xfrm>
          <a:prstGeom prst="rect">
            <a:avLst/>
          </a:prstGeom>
        </p:spPr>
      </p:pic>
      <p:pic>
        <p:nvPicPr>
          <p:cNvPr id="12" name="Bilde 11">
            <a:extLst>
              <a:ext uri="{FF2B5EF4-FFF2-40B4-BE49-F238E27FC236}">
                <a16:creationId xmlns:a16="http://schemas.microsoft.com/office/drawing/2014/main" id="{FF07F7D5-692D-4975-933F-1B148FA27BFE}"/>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209313" y="2571750"/>
            <a:ext cx="1310755" cy="2026941"/>
          </a:xfrm>
          <a:prstGeom prst="rect">
            <a:avLst/>
          </a:prstGeom>
        </p:spPr>
      </p:pic>
      <p:pic>
        <p:nvPicPr>
          <p:cNvPr id="13" name="Picture 1">
            <a:extLst>
              <a:ext uri="{FF2B5EF4-FFF2-40B4-BE49-F238E27FC236}">
                <a16:creationId xmlns:a16="http://schemas.microsoft.com/office/drawing/2014/main" id="{66BCB3B1-B91D-422A-B022-46772A128C1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048985" y="2619777"/>
            <a:ext cx="946263" cy="209952"/>
          </a:xfrm>
          <a:prstGeom prst="rect">
            <a:avLst/>
          </a:prstGeom>
        </p:spPr>
      </p:pic>
      <p:sp>
        <p:nvSpPr>
          <p:cNvPr id="8" name="Rektangel 7">
            <a:extLst>
              <a:ext uri="{FF2B5EF4-FFF2-40B4-BE49-F238E27FC236}">
                <a16:creationId xmlns:a16="http://schemas.microsoft.com/office/drawing/2014/main" id="{33CA21A9-65F7-4355-B2FA-421D0EEABC2E}"/>
              </a:ext>
            </a:extLst>
          </p:cNvPr>
          <p:cNvSpPr/>
          <p:nvPr/>
        </p:nvSpPr>
        <p:spPr>
          <a:xfrm>
            <a:off x="234462" y="1127399"/>
            <a:ext cx="5025292" cy="2141709"/>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Rektangel 13">
            <a:extLst>
              <a:ext uri="{FF2B5EF4-FFF2-40B4-BE49-F238E27FC236}">
                <a16:creationId xmlns:a16="http://schemas.microsoft.com/office/drawing/2014/main" id="{A5869238-1140-494A-A401-94EB3781ABCD}"/>
              </a:ext>
            </a:extLst>
          </p:cNvPr>
          <p:cNvSpPr/>
          <p:nvPr/>
        </p:nvSpPr>
        <p:spPr>
          <a:xfrm>
            <a:off x="281762" y="3972951"/>
            <a:ext cx="5025292" cy="685120"/>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97127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F096B0B-7F7A-4A51-A5A5-C19CB2A87F11}"/>
              </a:ext>
            </a:extLst>
          </p:cNvPr>
          <p:cNvSpPr>
            <a:spLocks noGrp="1"/>
          </p:cNvSpPr>
          <p:nvPr>
            <p:ph type="title"/>
          </p:nvPr>
        </p:nvSpPr>
        <p:spPr/>
        <p:txBody>
          <a:bodyPr/>
          <a:lstStyle/>
          <a:p>
            <a:r>
              <a:rPr lang="nb-NO"/>
              <a:t>Tekniske forberedelser – to alternativer</a:t>
            </a:r>
          </a:p>
        </p:txBody>
      </p:sp>
      <p:sp>
        <p:nvSpPr>
          <p:cNvPr id="3" name="Plassholder for innhold 2">
            <a:extLst>
              <a:ext uri="{FF2B5EF4-FFF2-40B4-BE49-F238E27FC236}">
                <a16:creationId xmlns:a16="http://schemas.microsoft.com/office/drawing/2014/main" id="{A73E5527-2CCE-4BFF-A5E2-A8EDA6CB7690}"/>
              </a:ext>
            </a:extLst>
          </p:cNvPr>
          <p:cNvSpPr>
            <a:spLocks noGrp="1"/>
          </p:cNvSpPr>
          <p:nvPr>
            <p:ph idx="1"/>
          </p:nvPr>
        </p:nvSpPr>
        <p:spPr>
          <a:xfrm>
            <a:off x="1462760" y="1464413"/>
            <a:ext cx="8380963" cy="2565440"/>
          </a:xfrm>
          <a:ln>
            <a:solidFill>
              <a:schemeClr val="accent2"/>
            </a:solidFill>
          </a:ln>
        </p:spPr>
        <p:txBody>
          <a:bodyPr>
            <a:normAutofit/>
          </a:bodyPr>
          <a:lstStyle/>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endParaRPr lang="nb-NO"/>
          </a:p>
          <a:p>
            <a:pPr lvl="1"/>
            <a:endParaRPr lang="nb-NO"/>
          </a:p>
          <a:p>
            <a:pPr lvl="1"/>
            <a:endParaRPr lang="nb-NO"/>
          </a:p>
          <a:p>
            <a:pPr marL="0" indent="0">
              <a:buFont typeface="Arial" panose="020B0604020202020204" pitchFamily="34" charset="0"/>
              <a:buNone/>
            </a:pPr>
            <a:endParaRPr lang="nb-NO"/>
          </a:p>
          <a:p>
            <a:pPr marL="171450" indent="-171450">
              <a:buFont typeface="Arial" panose="020B0604020202020204" pitchFamily="34" charset="0"/>
              <a:buChar char="•"/>
            </a:pPr>
            <a:endParaRPr lang="nb-NO"/>
          </a:p>
          <a:p>
            <a:endParaRPr lang="nb-NO"/>
          </a:p>
          <a:p>
            <a:pPr lvl="1"/>
            <a:endParaRPr lang="nb-NO"/>
          </a:p>
        </p:txBody>
      </p:sp>
      <p:sp>
        <p:nvSpPr>
          <p:cNvPr id="4" name="Rektangel: avrundede hjørner 3">
            <a:extLst>
              <a:ext uri="{FF2B5EF4-FFF2-40B4-BE49-F238E27FC236}">
                <a16:creationId xmlns:a16="http://schemas.microsoft.com/office/drawing/2014/main" id="{2BDE9E0B-9FA5-4E5E-AF35-DF7C43B9019D}"/>
              </a:ext>
            </a:extLst>
          </p:cNvPr>
          <p:cNvSpPr/>
          <p:nvPr/>
        </p:nvSpPr>
        <p:spPr>
          <a:xfrm>
            <a:off x="2787889" y="2684686"/>
            <a:ext cx="5997294" cy="1339718"/>
          </a:xfrm>
          <a:prstGeom prst="roundRect">
            <a:avLst/>
          </a:prstGeom>
          <a:solidFill>
            <a:schemeClr val="bg1"/>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nb-NO" sz="1200" dirty="0">
                <a:solidFill>
                  <a:schemeClr val="tx1"/>
                </a:solidFill>
              </a:rPr>
              <a:t>Kommunen må konfigurere seg </a:t>
            </a:r>
            <a:r>
              <a:rPr lang="nb-NO" sz="1200" dirty="0">
                <a:solidFill>
                  <a:schemeClr val="tx1"/>
                </a:solidFill>
                <a:highlight>
                  <a:srgbClr val="FFFFFF"/>
                </a:highlight>
              </a:rPr>
              <a:t>i FIKS DIGISOS </a:t>
            </a:r>
            <a:r>
              <a:rPr lang="nb-NO" sz="1200" dirty="0">
                <a:solidFill>
                  <a:schemeClr val="tx1"/>
                </a:solidFill>
              </a:rPr>
              <a:t>på FIKS Plattformen og opprette klient i </a:t>
            </a:r>
            <a:r>
              <a:rPr lang="nb-NO" sz="1200" dirty="0">
                <a:solidFill>
                  <a:schemeClr val="tx1"/>
                </a:solidFill>
                <a:hlinkClick r:id="rId3"/>
              </a:rPr>
              <a:t>Maskinporten (ks.no)</a:t>
            </a:r>
            <a:r>
              <a:rPr lang="nb-NO" sz="1200" dirty="0">
                <a:solidFill>
                  <a:schemeClr val="tx1"/>
                </a:solidFill>
              </a:rPr>
              <a:t>. Kommunen aktiverer både digital søknad og innsyn i FIKS-konfigurasjonen. </a:t>
            </a:r>
            <a:r>
              <a:rPr lang="nb-NO" sz="1200" dirty="0">
                <a:solidFill>
                  <a:schemeClr val="tx1"/>
                </a:solidFill>
                <a:highlight>
                  <a:srgbClr val="FFFFFF"/>
                </a:highlight>
                <a:hlinkClick r:id="rId4"/>
              </a:rPr>
              <a:t>Oppskriften for konfigurasjon av Fiks Digisos (ks.no)</a:t>
            </a:r>
            <a:r>
              <a:rPr lang="nb-NO" sz="1200" dirty="0">
                <a:solidFill>
                  <a:schemeClr val="tx1"/>
                </a:solidFill>
                <a:highlight>
                  <a:srgbClr val="FFFFFF"/>
                </a:highlight>
              </a:rPr>
              <a:t> -</a:t>
            </a:r>
            <a:r>
              <a:rPr lang="nb-NO" sz="1200" dirty="0">
                <a:solidFill>
                  <a:schemeClr val="tx1"/>
                </a:solidFill>
              </a:rPr>
              <a:t> oppkobling og aktivering </a:t>
            </a:r>
          </a:p>
          <a:p>
            <a:pPr marL="285750" indent="-285750">
              <a:buFont typeface="Arial" panose="020B0604020202020204" pitchFamily="34" charset="0"/>
              <a:buChar char="•"/>
            </a:pPr>
            <a:r>
              <a:rPr lang="nb-NO" sz="1200" dirty="0">
                <a:solidFill>
                  <a:schemeClr val="tx1"/>
                </a:solidFill>
              </a:rPr>
              <a:t>KS må gi tilgang før kommunen kan konfigurere seg. Avtalene må være signert i forkant. </a:t>
            </a:r>
          </a:p>
        </p:txBody>
      </p:sp>
      <p:sp>
        <p:nvSpPr>
          <p:cNvPr id="5" name="Rektangel: avrundede hjørner 4">
            <a:extLst>
              <a:ext uri="{FF2B5EF4-FFF2-40B4-BE49-F238E27FC236}">
                <a16:creationId xmlns:a16="http://schemas.microsoft.com/office/drawing/2014/main" id="{4B165813-F509-47AE-A67A-990699CAAF38}"/>
              </a:ext>
            </a:extLst>
          </p:cNvPr>
          <p:cNvSpPr/>
          <p:nvPr/>
        </p:nvSpPr>
        <p:spPr>
          <a:xfrm>
            <a:off x="2787889" y="1273150"/>
            <a:ext cx="5977494" cy="1206860"/>
          </a:xfrm>
          <a:prstGeom prst="roundRect">
            <a:avLst/>
          </a:prstGeom>
          <a:solidFill>
            <a:schemeClr val="bg1"/>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nb-NO" sz="1200" dirty="0">
                <a:solidFill>
                  <a:schemeClr val="tx1"/>
                </a:solidFill>
                <a:highlight>
                  <a:srgbClr val="FFFFFF"/>
                </a:highlight>
              </a:rPr>
              <a:t>Innsyn aktiveres i FIKS DIGISOS på FIKS plattformen (valget «saksoppdateringer»). </a:t>
            </a:r>
            <a:r>
              <a:rPr lang="nb-NO" sz="1200" dirty="0">
                <a:solidFill>
                  <a:schemeClr val="tx1"/>
                </a:solidFill>
                <a:highlight>
                  <a:srgbClr val="FFFFFF"/>
                </a:highlight>
                <a:hlinkClick r:id="rId4"/>
              </a:rPr>
              <a:t>Oppskriften for konfigurasjon av Fiks Digisos (ks.no)</a:t>
            </a:r>
            <a:endParaRPr lang="nb-NO" sz="1200" dirty="0">
              <a:solidFill>
                <a:schemeClr val="tx1"/>
              </a:solidFill>
              <a:highlight>
                <a:srgbClr val="FFFFFF"/>
              </a:highlight>
            </a:endParaRPr>
          </a:p>
          <a:p>
            <a:pPr marL="285750" indent="-285750">
              <a:buFont typeface="Arial" panose="020B0604020202020204" pitchFamily="34" charset="0"/>
              <a:buChar char="•"/>
            </a:pPr>
            <a:r>
              <a:rPr lang="nb-NO" sz="1200" dirty="0">
                <a:solidFill>
                  <a:schemeClr val="tx1"/>
                </a:solidFill>
              </a:rPr>
              <a:t>Avtalene må være signert i forkant.</a:t>
            </a:r>
          </a:p>
        </p:txBody>
      </p:sp>
      <p:sp>
        <p:nvSpPr>
          <p:cNvPr id="6" name="Rektangel: avrundede hjørner 5">
            <a:extLst>
              <a:ext uri="{FF2B5EF4-FFF2-40B4-BE49-F238E27FC236}">
                <a16:creationId xmlns:a16="http://schemas.microsoft.com/office/drawing/2014/main" id="{CA3A501C-58DB-41BA-AC90-D9A03D163D43}"/>
              </a:ext>
            </a:extLst>
          </p:cNvPr>
          <p:cNvSpPr/>
          <p:nvPr/>
        </p:nvSpPr>
        <p:spPr>
          <a:xfrm>
            <a:off x="378253" y="1272546"/>
            <a:ext cx="2373724" cy="1206860"/>
          </a:xfrm>
          <a:prstGeom prst="roundRect">
            <a:avLst/>
          </a:prstGeom>
          <a:solidFill>
            <a:schemeClr val="bg1"/>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Kommunen ble konfigurert i FIKS-plattformen* ved påkobling til digital søknad</a:t>
            </a:r>
          </a:p>
        </p:txBody>
      </p:sp>
      <p:sp>
        <p:nvSpPr>
          <p:cNvPr id="7" name="Rektangel: avrundede hjørner 6">
            <a:extLst>
              <a:ext uri="{FF2B5EF4-FFF2-40B4-BE49-F238E27FC236}">
                <a16:creationId xmlns:a16="http://schemas.microsoft.com/office/drawing/2014/main" id="{F9DCCF1A-8BC4-457A-AAE7-0B1688DDA9D6}"/>
              </a:ext>
            </a:extLst>
          </p:cNvPr>
          <p:cNvSpPr/>
          <p:nvPr/>
        </p:nvSpPr>
        <p:spPr>
          <a:xfrm>
            <a:off x="388110" y="2690135"/>
            <a:ext cx="2373724" cy="1339718"/>
          </a:xfrm>
          <a:prstGeom prst="roundRect">
            <a:avLst/>
          </a:prstGeom>
          <a:solidFill>
            <a:schemeClr val="bg1"/>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Kommunen er </a:t>
            </a:r>
            <a:r>
              <a:rPr lang="nb-NO" sz="1400" b="1">
                <a:solidFill>
                  <a:schemeClr val="tx1"/>
                </a:solidFill>
              </a:rPr>
              <a:t>ikke </a:t>
            </a:r>
            <a:r>
              <a:rPr lang="nb-NO" sz="1400">
                <a:solidFill>
                  <a:schemeClr val="tx1"/>
                </a:solidFill>
              </a:rPr>
              <a:t>konfigurert på FIKS* ved påkobling til digital søknad</a:t>
            </a:r>
          </a:p>
        </p:txBody>
      </p:sp>
      <p:sp>
        <p:nvSpPr>
          <p:cNvPr id="8" name="TekstSylinder 7">
            <a:extLst>
              <a:ext uri="{FF2B5EF4-FFF2-40B4-BE49-F238E27FC236}">
                <a16:creationId xmlns:a16="http://schemas.microsoft.com/office/drawing/2014/main" id="{41089CDC-B8E1-41DE-A272-41DAE7187E68}"/>
              </a:ext>
            </a:extLst>
          </p:cNvPr>
          <p:cNvSpPr txBox="1"/>
          <p:nvPr/>
        </p:nvSpPr>
        <p:spPr>
          <a:xfrm>
            <a:off x="868393" y="4140678"/>
            <a:ext cx="8039818" cy="969496"/>
          </a:xfrm>
          <a:prstGeom prst="rect">
            <a:avLst/>
          </a:prstGeom>
          <a:noFill/>
        </p:spPr>
        <p:txBody>
          <a:bodyPr wrap="square" rtlCol="0">
            <a:spAutoFit/>
          </a:bodyPr>
          <a:lstStyle/>
          <a:p>
            <a:pPr marL="0" indent="0">
              <a:buFont typeface="Arial" panose="020B0604020202020204" pitchFamily="34" charset="0"/>
              <a:buNone/>
            </a:pPr>
            <a:r>
              <a:rPr lang="nb-NO" sz="1000" dirty="0"/>
              <a:t>* </a:t>
            </a:r>
            <a:r>
              <a:rPr lang="nb-NO" sz="700" dirty="0"/>
              <a:t>Konfigurert på FIKS betyr at kommunen enten ble koblet på FIKS-plattformen av KS (ved at skjemaet «Aktivering av Digisos» ble sendt inn), eller at kommunen selv har koblet seg på digital søknad ved først å koble seg til FIKS-plattformen (FIKS DIGISOS API) og deretter aktivere digital søknad ved å følge oppskriften det er linket til i dette lysbildet. </a:t>
            </a:r>
          </a:p>
          <a:p>
            <a:pPr marL="0" indent="0">
              <a:buFont typeface="Arial" panose="020B0604020202020204" pitchFamily="34" charset="0"/>
              <a:buNone/>
            </a:pPr>
            <a:endParaRPr lang="nb-NO" sz="700" dirty="0"/>
          </a:p>
          <a:p>
            <a:r>
              <a:rPr lang="nb-NO" sz="700" dirty="0"/>
              <a:t>** Alle kommuner som ble koblet på digital søknad etter 30. mars 2020, er konfigurert i FIKS-plattformen. Det er noen unntak. Ta kontakt med KS eller Team Digisos hvis dere er usikre.</a:t>
            </a:r>
            <a:br>
              <a:rPr lang="nb-NO" sz="700" dirty="0"/>
            </a:br>
            <a:r>
              <a:rPr lang="nb-NO" sz="700" dirty="0"/>
              <a:t>    Alle kommuner som ble koblet på før 30. mars 2020 (og noen av de kommunene som ble koblet på i uke 14) er ikke konfigurert i FIKS-plattformen og må gjøre det før kommunen kan koble seg på innsyn.</a:t>
            </a:r>
          </a:p>
          <a:p>
            <a:endParaRPr lang="nb-NO" sz="1200" dirty="0"/>
          </a:p>
        </p:txBody>
      </p:sp>
    </p:spTree>
    <p:extLst>
      <p:ext uri="{BB962C8B-B14F-4D97-AF65-F5344CB8AC3E}">
        <p14:creationId xmlns:p14="http://schemas.microsoft.com/office/powerpoint/2010/main" val="2503731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C93C475-3933-4C72-863F-F1C52D6D0E87}"/>
              </a:ext>
            </a:extLst>
          </p:cNvPr>
          <p:cNvSpPr>
            <a:spLocks noGrp="1"/>
          </p:cNvSpPr>
          <p:nvPr>
            <p:ph type="title"/>
          </p:nvPr>
        </p:nvSpPr>
        <p:spPr/>
        <p:txBody>
          <a:bodyPr>
            <a:normAutofit/>
          </a:bodyPr>
          <a:lstStyle/>
          <a:p>
            <a:r>
              <a:rPr lang="nb-NO" sz="2400"/>
              <a:t>Spesielt for kommuner i vertskommunesamarbeid (VKS)</a:t>
            </a:r>
          </a:p>
        </p:txBody>
      </p:sp>
      <p:sp>
        <p:nvSpPr>
          <p:cNvPr id="3" name="Plassholder for innhold 2">
            <a:extLst>
              <a:ext uri="{FF2B5EF4-FFF2-40B4-BE49-F238E27FC236}">
                <a16:creationId xmlns:a16="http://schemas.microsoft.com/office/drawing/2014/main" id="{E353B9BD-F5C7-4A5C-AF13-E0DB08108C5C}"/>
              </a:ext>
            </a:extLst>
          </p:cNvPr>
          <p:cNvSpPr>
            <a:spLocks noGrp="1"/>
          </p:cNvSpPr>
          <p:nvPr>
            <p:ph idx="1"/>
          </p:nvPr>
        </p:nvSpPr>
        <p:spPr>
          <a:xfrm>
            <a:off x="368308" y="1275605"/>
            <a:ext cx="8387498" cy="3543685"/>
          </a:xfrm>
        </p:spPr>
        <p:txBody>
          <a:bodyPr>
            <a:normAutofit lnSpcReduction="10000"/>
          </a:bodyPr>
          <a:lstStyle/>
          <a:p>
            <a:r>
              <a:rPr lang="nb-NO" sz="1800" b="1"/>
              <a:t>For å ta i bruk innsynsløsningen må </a:t>
            </a:r>
            <a:r>
              <a:rPr lang="nb-NO" sz="1800" b="1" u="sng"/>
              <a:t>alle kommuner</a:t>
            </a:r>
            <a:r>
              <a:rPr lang="nb-NO" sz="1800" b="1"/>
              <a:t> i VKS være konfigurert i Fiks Digisos, både vertskommunen og alle samarbeidskommunene. </a:t>
            </a:r>
          </a:p>
          <a:p>
            <a:r>
              <a:rPr lang="nb-NO" sz="1800"/>
              <a:t>Bruker dere digital søknad allerede, betyr det ikke nødvendigvis at alle kommuner i VKS er konfigurert i Fiks Digisos. Sjekk med KS hvis dere er usikre.</a:t>
            </a:r>
          </a:p>
          <a:p>
            <a:r>
              <a:rPr lang="nb-NO" sz="1800"/>
              <a:t>Viktig i konfigurasjonen av Fiks Digisos: </a:t>
            </a:r>
          </a:p>
          <a:p>
            <a:pPr lvl="1"/>
            <a:r>
              <a:rPr lang="nb-NO" sz="1400"/>
              <a:t>Dersom behandlingsansvaret er overført til vertskommunen, må samarbeidskommuner fylle ut vertskommunen i feltet behandlingsansvarlig </a:t>
            </a:r>
            <a:br>
              <a:rPr lang="nb-NO" sz="1400"/>
            </a:br>
            <a:r>
              <a:rPr lang="nb-NO" sz="1400"/>
              <a:t>(dette vil søker se når han/hun fyller ut digital søknad)</a:t>
            </a:r>
          </a:p>
          <a:p>
            <a:pPr lvl="1"/>
            <a:r>
              <a:rPr lang="nb-NO" sz="1400"/>
              <a:t>Skal søknadene til vertskommunens fagsystem, skal vertskommunens </a:t>
            </a:r>
            <a:r>
              <a:rPr lang="nb-NO" sz="1400" err="1"/>
              <a:t>SvarUt</a:t>
            </a:r>
            <a:r>
              <a:rPr lang="nb-NO" sz="1400"/>
              <a:t>-postkasse benyttes. </a:t>
            </a:r>
          </a:p>
          <a:p>
            <a:r>
              <a:rPr lang="nb-NO" sz="1800"/>
              <a:t>På selve påkoblingsdagen kobler dere til innsynsløsningen ved å aktivere saksoppdateringer i konfigurasjonen for </a:t>
            </a:r>
            <a:r>
              <a:rPr lang="nb-NO" sz="1800" u="sng"/>
              <a:t>alle</a:t>
            </a:r>
            <a:r>
              <a:rPr lang="nb-NO" sz="1800"/>
              <a:t> kommuner. </a:t>
            </a:r>
          </a:p>
        </p:txBody>
      </p:sp>
    </p:spTree>
    <p:extLst>
      <p:ext uri="{BB962C8B-B14F-4D97-AF65-F5344CB8AC3E}">
        <p14:creationId xmlns:p14="http://schemas.microsoft.com/office/powerpoint/2010/main" val="380353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a:xfrm>
            <a:off x="457200" y="2544367"/>
            <a:ext cx="8372475" cy="1754981"/>
          </a:xfrm>
          <a:prstGeom prst="rect">
            <a:avLst/>
          </a:prstGeom>
        </p:spPr>
        <p:txBody>
          <a:bodyPr/>
          <a:lstStyle/>
          <a:p>
            <a:pPr eaLnBrk="1" hangingPunct="1"/>
            <a:endParaRPr lang="nb-NO" sz="1800"/>
          </a:p>
        </p:txBody>
      </p:sp>
      <p:sp>
        <p:nvSpPr>
          <p:cNvPr id="3" name="Rektangel 2"/>
          <p:cNvSpPr/>
          <p:nvPr/>
        </p:nvSpPr>
        <p:spPr>
          <a:xfrm>
            <a:off x="1" y="0"/>
            <a:ext cx="9229725" cy="51994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nb-NO">
                <a:solidFill>
                  <a:prstClr val="white"/>
                </a:solidFill>
              </a:rPr>
              <a:t>https://tjenester.nav.no/veivisersosialhjelp/slik-soker-du</a:t>
            </a:r>
          </a:p>
        </p:txBody>
      </p:sp>
      <p:graphicFrame>
        <p:nvGraphicFramePr>
          <p:cNvPr id="4" name="Tabell 3"/>
          <p:cNvGraphicFramePr>
            <a:graphicFrameLocks noGrp="1"/>
          </p:cNvGraphicFramePr>
          <p:nvPr>
            <p:extLst>
              <p:ext uri="{D42A27DB-BD31-4B8C-83A1-F6EECF244321}">
                <p14:modId xmlns:p14="http://schemas.microsoft.com/office/powerpoint/2010/main" val="49321147"/>
              </p:ext>
            </p:extLst>
          </p:nvPr>
        </p:nvGraphicFramePr>
        <p:xfrm>
          <a:off x="330387" y="2298762"/>
          <a:ext cx="8568952" cy="1963158"/>
        </p:xfrm>
        <a:graphic>
          <a:graphicData uri="http://schemas.openxmlformats.org/drawingml/2006/table">
            <a:tbl>
              <a:tblPr>
                <a:tableStyleId>{5C22544A-7EE6-4342-B048-85BDC9FD1C3A}</a:tableStyleId>
              </a:tblPr>
              <a:tblGrid>
                <a:gridCol w="1501777">
                  <a:extLst>
                    <a:ext uri="{9D8B030D-6E8A-4147-A177-3AD203B41FA5}">
                      <a16:colId xmlns:a16="http://schemas.microsoft.com/office/drawing/2014/main" val="20000"/>
                    </a:ext>
                  </a:extLst>
                </a:gridCol>
                <a:gridCol w="1407461">
                  <a:extLst>
                    <a:ext uri="{9D8B030D-6E8A-4147-A177-3AD203B41FA5}">
                      <a16:colId xmlns:a16="http://schemas.microsoft.com/office/drawing/2014/main" val="20001"/>
                    </a:ext>
                  </a:extLst>
                </a:gridCol>
                <a:gridCol w="5659714">
                  <a:extLst>
                    <a:ext uri="{9D8B030D-6E8A-4147-A177-3AD203B41FA5}">
                      <a16:colId xmlns:a16="http://schemas.microsoft.com/office/drawing/2014/main" val="20002"/>
                    </a:ext>
                  </a:extLst>
                </a:gridCol>
              </a:tblGrid>
              <a:tr h="264910">
                <a:tc gridSpan="2">
                  <a:txBody>
                    <a:bodyPr/>
                    <a:lstStyle/>
                    <a:p>
                      <a:pPr>
                        <a:lnSpc>
                          <a:spcPct val="150000"/>
                        </a:lnSpc>
                        <a:spcAft>
                          <a:spcPts val="0"/>
                        </a:spcAft>
                      </a:pPr>
                      <a:r>
                        <a:rPr lang="nb-NO" sz="900" b="1" dirty="0">
                          <a:effectLst/>
                          <a:latin typeface="+mn-lt"/>
                          <a:ea typeface="+mn-ea"/>
                          <a:cs typeface="+mn-cs"/>
                        </a:rPr>
                        <a:t>ENDRINGSLOGG</a:t>
                      </a:r>
                      <a:endParaRPr lang="nb-NO" sz="900" b="1" dirty="0">
                        <a:effectLst/>
                        <a:latin typeface="Garamond"/>
                        <a:ea typeface="Times New Roman"/>
                        <a:cs typeface="Times New Roman"/>
                      </a:endParaRPr>
                    </a:p>
                  </a:txBody>
                  <a:tcPr marL="68584" marR="68584" marT="0" marB="0">
                    <a:solidFill>
                      <a:schemeClr val="accent1">
                        <a:lumMod val="60000"/>
                        <a:lumOff val="40000"/>
                      </a:schemeClr>
                    </a:solidFill>
                  </a:tcPr>
                </a:tc>
                <a:tc hMerge="1">
                  <a:txBody>
                    <a:bodyPr/>
                    <a:lstStyle/>
                    <a:p>
                      <a:pPr>
                        <a:spcAft>
                          <a:spcPts val="0"/>
                        </a:spcAft>
                      </a:pPr>
                      <a:endParaRPr lang="nb-NO" sz="1200" b="1">
                        <a:effectLst/>
                        <a:latin typeface="Garamond"/>
                        <a:ea typeface="Times New Roman"/>
                        <a:cs typeface="Times New Roman"/>
                      </a:endParaRPr>
                    </a:p>
                  </a:txBody>
                  <a:tcPr marL="68580" marR="68580" marT="0" marB="0"/>
                </a:tc>
                <a:tc>
                  <a:txBody>
                    <a:bodyPr/>
                    <a:lstStyle/>
                    <a:p>
                      <a:pPr>
                        <a:lnSpc>
                          <a:spcPct val="150000"/>
                        </a:lnSpc>
                        <a:spcAft>
                          <a:spcPts val="0"/>
                        </a:spcAft>
                      </a:pPr>
                      <a:endParaRPr lang="nb-NO" sz="900" b="1" dirty="0">
                        <a:effectLst/>
                        <a:latin typeface="Garamond"/>
                        <a:ea typeface="Times New Roman"/>
                        <a:cs typeface="Times New Roman"/>
                      </a:endParaRPr>
                    </a:p>
                  </a:txBody>
                  <a:tcPr marL="68584" marR="68584" marT="0" marB="0">
                    <a:solidFill>
                      <a:schemeClr val="accent1">
                        <a:lumMod val="60000"/>
                        <a:lumOff val="40000"/>
                      </a:schemeClr>
                    </a:solidFill>
                  </a:tcPr>
                </a:tc>
                <a:extLst>
                  <a:ext uri="{0D108BD9-81ED-4DB2-BD59-A6C34878D82A}">
                    <a16:rowId xmlns:a16="http://schemas.microsoft.com/office/drawing/2014/main" val="10000"/>
                  </a:ext>
                </a:extLst>
              </a:tr>
              <a:tr h="243741">
                <a:tc>
                  <a:txBody>
                    <a:bodyPr/>
                    <a:lstStyle/>
                    <a:p>
                      <a:pPr>
                        <a:spcAft>
                          <a:spcPts val="0"/>
                        </a:spcAft>
                      </a:pPr>
                      <a:r>
                        <a:rPr lang="nb-NO" sz="900" b="1" dirty="0">
                          <a:effectLst/>
                        </a:rPr>
                        <a:t>Versjon</a:t>
                      </a:r>
                      <a:endParaRPr lang="nb-NO" sz="900" b="1" dirty="0">
                        <a:effectLst/>
                        <a:latin typeface="Garamond"/>
                        <a:ea typeface="Times New Roman"/>
                        <a:cs typeface="Times New Roman"/>
                      </a:endParaRPr>
                    </a:p>
                  </a:txBody>
                  <a:tcPr marL="68584" marR="68584" marT="0" marB="0"/>
                </a:tc>
                <a:tc>
                  <a:txBody>
                    <a:bodyPr/>
                    <a:lstStyle/>
                    <a:p>
                      <a:pPr>
                        <a:spcAft>
                          <a:spcPts val="0"/>
                        </a:spcAft>
                      </a:pPr>
                      <a:r>
                        <a:rPr lang="nb-NO" sz="900" b="1">
                          <a:effectLst/>
                        </a:rPr>
                        <a:t>Dato</a:t>
                      </a:r>
                      <a:endParaRPr lang="nb-NO" sz="900" b="1">
                        <a:effectLst/>
                        <a:latin typeface="Garamond"/>
                        <a:ea typeface="Times New Roman"/>
                        <a:cs typeface="Times New Roman"/>
                      </a:endParaRPr>
                    </a:p>
                  </a:txBody>
                  <a:tcPr marL="68584" marR="68584" marT="0" marB="0"/>
                </a:tc>
                <a:tc>
                  <a:txBody>
                    <a:bodyPr/>
                    <a:lstStyle/>
                    <a:p>
                      <a:pPr>
                        <a:spcAft>
                          <a:spcPts val="0"/>
                        </a:spcAft>
                      </a:pPr>
                      <a:r>
                        <a:rPr lang="nb-NO" sz="900" b="1" dirty="0">
                          <a:effectLst/>
                        </a:rPr>
                        <a:t>Endring</a:t>
                      </a:r>
                      <a:endParaRPr lang="nb-NO" sz="900" b="1" dirty="0">
                        <a:effectLst/>
                        <a:latin typeface="Garamond"/>
                        <a:ea typeface="Times New Roman"/>
                        <a:cs typeface="Times New Roman"/>
                      </a:endParaRPr>
                    </a:p>
                  </a:txBody>
                  <a:tcPr marL="68584" marR="68584" marT="0" marB="0"/>
                </a:tc>
                <a:extLst>
                  <a:ext uri="{0D108BD9-81ED-4DB2-BD59-A6C34878D82A}">
                    <a16:rowId xmlns:a16="http://schemas.microsoft.com/office/drawing/2014/main" val="10001"/>
                  </a:ext>
                </a:extLst>
              </a:tr>
              <a:tr h="319989">
                <a:tc>
                  <a:txBody>
                    <a:bodyPr/>
                    <a:lstStyle/>
                    <a:p>
                      <a:pPr>
                        <a:spcAft>
                          <a:spcPts val="0"/>
                        </a:spcAft>
                      </a:pPr>
                      <a:r>
                        <a:rPr lang="nb-NO" sz="900">
                          <a:effectLst/>
                          <a:latin typeface="Garamond"/>
                          <a:ea typeface="Times New Roman"/>
                          <a:cs typeface="Times New Roman"/>
                        </a:rPr>
                        <a:t>1.3</a:t>
                      </a:r>
                    </a:p>
                  </a:txBody>
                  <a:tcPr marL="68584" marR="68584" marT="0" marB="0"/>
                </a:tc>
                <a:tc>
                  <a:txBody>
                    <a:bodyPr/>
                    <a:lstStyle/>
                    <a:p>
                      <a:pPr>
                        <a:spcAft>
                          <a:spcPts val="0"/>
                        </a:spcAft>
                      </a:pPr>
                      <a:r>
                        <a:rPr lang="nb-NO" sz="900">
                          <a:effectLst/>
                          <a:latin typeface="Garamond"/>
                          <a:ea typeface="Times New Roman"/>
                          <a:cs typeface="Times New Roman"/>
                        </a:rPr>
                        <a:t>5.2.21</a:t>
                      </a:r>
                    </a:p>
                  </a:txBody>
                  <a:tcPr marL="68584" marR="68584" marT="0" marB="0"/>
                </a:tc>
                <a:tc>
                  <a:txBody>
                    <a:bodyPr/>
                    <a:lstStyle/>
                    <a:p>
                      <a:pPr>
                        <a:spcAft>
                          <a:spcPts val="0"/>
                        </a:spcAft>
                      </a:pPr>
                      <a:r>
                        <a:rPr lang="nb-NO" sz="900">
                          <a:effectLst/>
                          <a:latin typeface="Garamond"/>
                          <a:ea typeface="Times New Roman"/>
                          <a:cs typeface="Times New Roman"/>
                        </a:rPr>
                        <a:t>Lagt inn lysbilde om kostnader, endret foil om tilgang til NKS, ny foil: spesielt for vertskommunesamarbeid, ny foil om spørsmål/problemer/forslag. Info om maskinport foil 9 og 16.</a:t>
                      </a:r>
                    </a:p>
                  </a:txBody>
                  <a:tcPr marL="68584" marR="68584" marT="0" marB="0"/>
                </a:tc>
                <a:extLst>
                  <a:ext uri="{0D108BD9-81ED-4DB2-BD59-A6C34878D82A}">
                    <a16:rowId xmlns:a16="http://schemas.microsoft.com/office/drawing/2014/main" val="10002"/>
                  </a:ext>
                </a:extLst>
              </a:tr>
              <a:tr h="166561">
                <a:tc>
                  <a:txBody>
                    <a:bodyPr/>
                    <a:lstStyle/>
                    <a:p>
                      <a:pPr>
                        <a:spcAft>
                          <a:spcPts val="0"/>
                        </a:spcAft>
                      </a:pPr>
                      <a:r>
                        <a:rPr lang="nb-NO" sz="900">
                          <a:effectLst/>
                          <a:latin typeface="Garamond"/>
                          <a:ea typeface="Times New Roman"/>
                          <a:cs typeface="Times New Roman"/>
                        </a:rPr>
                        <a:t>1.4</a:t>
                      </a:r>
                    </a:p>
                  </a:txBody>
                  <a:tcPr marL="68584" marR="68584" marT="0" marB="0"/>
                </a:tc>
                <a:tc>
                  <a:txBody>
                    <a:bodyPr/>
                    <a:lstStyle/>
                    <a:p>
                      <a:pPr>
                        <a:spcAft>
                          <a:spcPts val="0"/>
                        </a:spcAft>
                      </a:pPr>
                      <a:r>
                        <a:rPr lang="nb-NO" sz="900">
                          <a:effectLst/>
                          <a:latin typeface="Garamond"/>
                          <a:ea typeface="Times New Roman"/>
                          <a:cs typeface="Times New Roman"/>
                        </a:rPr>
                        <a:t>18.5.21</a:t>
                      </a:r>
                    </a:p>
                  </a:txBody>
                  <a:tcPr marL="68584" marR="68584" marT="0" marB="0"/>
                </a:tc>
                <a:tc>
                  <a:txBody>
                    <a:bodyPr/>
                    <a:lstStyle/>
                    <a:p>
                      <a:pPr>
                        <a:spcAft>
                          <a:spcPts val="0"/>
                        </a:spcAft>
                      </a:pPr>
                      <a:r>
                        <a:rPr lang="nb-NO" sz="900">
                          <a:effectLst/>
                          <a:latin typeface="Garamond"/>
                          <a:ea typeface="Times New Roman"/>
                          <a:cs typeface="Times New Roman"/>
                        </a:rPr>
                        <a:t>Endret forsidebildet, konstandsoversikten (?), informasjon om testmiljøet lagt inn.</a:t>
                      </a:r>
                    </a:p>
                  </a:txBody>
                  <a:tcPr marL="68584" marR="68584" marT="0" marB="0"/>
                </a:tc>
                <a:extLst>
                  <a:ext uri="{0D108BD9-81ED-4DB2-BD59-A6C34878D82A}">
                    <a16:rowId xmlns:a16="http://schemas.microsoft.com/office/drawing/2014/main" val="10003"/>
                  </a:ext>
                </a:extLst>
              </a:tr>
              <a:tr h="174363">
                <a:tc>
                  <a:txBody>
                    <a:bodyPr/>
                    <a:lstStyle/>
                    <a:p>
                      <a:pPr>
                        <a:spcAft>
                          <a:spcPts val="0"/>
                        </a:spcAft>
                      </a:pPr>
                      <a:r>
                        <a:rPr lang="nb-NO" sz="900" dirty="0">
                          <a:effectLst/>
                          <a:latin typeface="Garamond"/>
                          <a:ea typeface="Times New Roman"/>
                          <a:cs typeface="Times New Roman"/>
                        </a:rPr>
                        <a:t>1.5</a:t>
                      </a:r>
                    </a:p>
                  </a:txBody>
                  <a:tcPr marL="68584" marR="68584" marT="0" marB="0"/>
                </a:tc>
                <a:tc>
                  <a:txBody>
                    <a:bodyPr/>
                    <a:lstStyle/>
                    <a:p>
                      <a:pPr>
                        <a:spcAft>
                          <a:spcPts val="0"/>
                        </a:spcAft>
                      </a:pPr>
                      <a:r>
                        <a:rPr lang="nb-NO" sz="900" dirty="0">
                          <a:effectLst/>
                          <a:latin typeface="Garamond"/>
                          <a:ea typeface="Times New Roman"/>
                          <a:cs typeface="Times New Roman"/>
                        </a:rPr>
                        <a:t>27.10.21</a:t>
                      </a:r>
                    </a:p>
                  </a:txBody>
                  <a:tcPr marL="68584" marR="68584" marT="0" marB="0"/>
                </a:tc>
                <a:tc>
                  <a:txBody>
                    <a:bodyPr/>
                    <a:lstStyle/>
                    <a:p>
                      <a:pPr>
                        <a:spcAft>
                          <a:spcPts val="0"/>
                        </a:spcAft>
                      </a:pPr>
                      <a:r>
                        <a:rPr lang="nb-NO" sz="900" dirty="0">
                          <a:effectLst/>
                          <a:latin typeface="Garamond"/>
                          <a:ea typeface="Times New Roman"/>
                          <a:cs typeface="Times New Roman"/>
                        </a:rPr>
                        <a:t>Oppdatert foil om </a:t>
                      </a:r>
                      <a:r>
                        <a:rPr lang="nb-NO" sz="900" dirty="0" err="1">
                          <a:effectLst/>
                          <a:latin typeface="Garamond"/>
                          <a:ea typeface="Times New Roman"/>
                          <a:cs typeface="Times New Roman"/>
                        </a:rPr>
                        <a:t>kontoropplysninger</a:t>
                      </a:r>
                      <a:r>
                        <a:rPr lang="nb-NO" sz="900" dirty="0">
                          <a:effectLst/>
                          <a:latin typeface="Garamond"/>
                          <a:ea typeface="Times New Roman"/>
                          <a:cs typeface="Times New Roman"/>
                        </a:rPr>
                        <a:t> i NORG med </a:t>
                      </a:r>
                      <a:r>
                        <a:rPr lang="nb-NO" sz="900">
                          <a:effectLst/>
                          <a:latin typeface="Garamond"/>
                          <a:ea typeface="Times New Roman"/>
                          <a:cs typeface="Times New Roman"/>
                        </a:rPr>
                        <a:t>ny lenke</a:t>
                      </a:r>
                    </a:p>
                  </a:txBody>
                  <a:tcPr marL="68584" marR="68584" marT="0" marB="0"/>
                </a:tc>
                <a:extLst>
                  <a:ext uri="{0D108BD9-81ED-4DB2-BD59-A6C34878D82A}">
                    <a16:rowId xmlns:a16="http://schemas.microsoft.com/office/drawing/2014/main" val="10004"/>
                  </a:ext>
                </a:extLst>
              </a:tr>
              <a:tr h="176607">
                <a:tc>
                  <a:txBody>
                    <a:bodyPr/>
                    <a:lstStyle/>
                    <a:p>
                      <a:pPr>
                        <a:spcAft>
                          <a:spcPts val="0"/>
                        </a:spcAft>
                      </a:pPr>
                      <a:r>
                        <a:rPr lang="nb-NO" sz="900" dirty="0">
                          <a:effectLst/>
                          <a:latin typeface="Garamond"/>
                          <a:ea typeface="Times New Roman"/>
                          <a:cs typeface="Times New Roman"/>
                        </a:rPr>
                        <a:t>1.6</a:t>
                      </a:r>
                    </a:p>
                  </a:txBody>
                  <a:tcPr marL="68584" marR="68584" marT="0" marB="0"/>
                </a:tc>
                <a:tc>
                  <a:txBody>
                    <a:bodyPr/>
                    <a:lstStyle/>
                    <a:p>
                      <a:pPr>
                        <a:spcAft>
                          <a:spcPts val="0"/>
                        </a:spcAft>
                      </a:pPr>
                      <a:r>
                        <a:rPr lang="nb-NO" sz="900" dirty="0">
                          <a:effectLst/>
                          <a:latin typeface="Garamond"/>
                          <a:ea typeface="Times New Roman"/>
                          <a:cs typeface="Times New Roman"/>
                        </a:rPr>
                        <a:t>2.12.21</a:t>
                      </a:r>
                    </a:p>
                  </a:txBody>
                  <a:tcPr marL="68584" marR="68584" marT="0" marB="0"/>
                </a:tc>
                <a:tc>
                  <a:txBody>
                    <a:bodyPr/>
                    <a:lstStyle/>
                    <a:p>
                      <a:pPr>
                        <a:spcAft>
                          <a:spcPts val="0"/>
                        </a:spcAft>
                      </a:pPr>
                      <a:r>
                        <a:rPr lang="nb-NO" sz="900" dirty="0">
                          <a:effectLst/>
                          <a:latin typeface="Garamond"/>
                          <a:ea typeface="Times New Roman"/>
                          <a:cs typeface="Times New Roman"/>
                        </a:rPr>
                        <a:t>Oppdatert informasjonen </a:t>
                      </a:r>
                      <a:r>
                        <a:rPr lang="nb-NO" sz="900">
                          <a:effectLst/>
                          <a:latin typeface="Garamond"/>
                          <a:ea typeface="Times New Roman"/>
                          <a:cs typeface="Times New Roman"/>
                        </a:rPr>
                        <a:t>om kostnader</a:t>
                      </a:r>
                    </a:p>
                  </a:txBody>
                  <a:tcPr marL="68584" marR="68584" marT="0" marB="0"/>
                </a:tc>
                <a:extLst>
                  <a:ext uri="{0D108BD9-81ED-4DB2-BD59-A6C34878D82A}">
                    <a16:rowId xmlns:a16="http://schemas.microsoft.com/office/drawing/2014/main" val="10005"/>
                  </a:ext>
                </a:extLst>
              </a:tr>
              <a:tr h="176607">
                <a:tc>
                  <a:txBody>
                    <a:bodyPr/>
                    <a:lstStyle/>
                    <a:p>
                      <a:pPr marL="0" algn="l" defTabSz="914400" rtl="0" eaLnBrk="1" latinLnBrk="0" hangingPunct="1">
                        <a:spcAft>
                          <a:spcPts val="0"/>
                        </a:spcAft>
                      </a:pPr>
                      <a:r>
                        <a:rPr lang="nb-NO" sz="900" kern="1200" dirty="0">
                          <a:solidFill>
                            <a:schemeClr val="dk1"/>
                          </a:solidFill>
                          <a:effectLst/>
                          <a:latin typeface="Garamond"/>
                          <a:ea typeface="+mn-ea"/>
                          <a:cs typeface="Times New Roman"/>
                        </a:rPr>
                        <a:t>1.7</a:t>
                      </a:r>
                    </a:p>
                  </a:txBody>
                  <a:tcPr marL="68584" marR="68584" marT="0" marB="0"/>
                </a:tc>
                <a:tc>
                  <a:txBody>
                    <a:bodyPr/>
                    <a:lstStyle/>
                    <a:p>
                      <a:pPr>
                        <a:spcAft>
                          <a:spcPts val="0"/>
                        </a:spcAft>
                      </a:pPr>
                      <a:r>
                        <a:rPr lang="nb-NO" sz="900" kern="1200" dirty="0">
                          <a:solidFill>
                            <a:schemeClr val="dk1"/>
                          </a:solidFill>
                          <a:effectLst/>
                          <a:latin typeface="Garamond"/>
                          <a:ea typeface="+mn-ea"/>
                          <a:cs typeface="Times New Roman"/>
                        </a:rPr>
                        <a:t>7.1.22</a:t>
                      </a:r>
                    </a:p>
                  </a:txBody>
                  <a:tcPr marL="68584" marR="68584" marT="0" marB="0"/>
                </a:tc>
                <a:tc>
                  <a:txBody>
                    <a:bodyPr/>
                    <a:lstStyle/>
                    <a:p>
                      <a:pPr>
                        <a:spcAft>
                          <a:spcPts val="0"/>
                        </a:spcAft>
                      </a:pPr>
                      <a:r>
                        <a:rPr lang="nb-NO" sz="900" kern="1200" dirty="0">
                          <a:solidFill>
                            <a:schemeClr val="dk1"/>
                          </a:solidFill>
                          <a:effectLst/>
                          <a:latin typeface="Garamond"/>
                          <a:ea typeface="+mn-ea"/>
                          <a:cs typeface="Times New Roman"/>
                        </a:rPr>
                        <a:t>Endret lenker til maler for PVK og ROS; oppdatert foilen om opplæring av medarbeidere</a:t>
                      </a:r>
                    </a:p>
                  </a:txBody>
                  <a:tcPr marL="68584" marR="68584" marT="0" marB="0"/>
                </a:tc>
                <a:extLst>
                  <a:ext uri="{0D108BD9-81ED-4DB2-BD59-A6C34878D82A}">
                    <a16:rowId xmlns:a16="http://schemas.microsoft.com/office/drawing/2014/main" val="10006"/>
                  </a:ext>
                </a:extLst>
              </a:tr>
              <a:tr h="166060">
                <a:tc>
                  <a:txBody>
                    <a:bodyPr/>
                    <a:lstStyle/>
                    <a:p>
                      <a:pPr>
                        <a:spcAft>
                          <a:spcPts val="0"/>
                        </a:spcAft>
                      </a:pPr>
                      <a:r>
                        <a:rPr lang="nb-NO" sz="900" kern="1200" dirty="0">
                          <a:solidFill>
                            <a:schemeClr val="dk1"/>
                          </a:solidFill>
                          <a:effectLst/>
                          <a:latin typeface="Garamond"/>
                          <a:ea typeface="+mn-ea"/>
                          <a:cs typeface="Times New Roman"/>
                        </a:rPr>
                        <a:t>1.8</a:t>
                      </a:r>
                    </a:p>
                  </a:txBody>
                  <a:tcPr marL="68584" marR="68584" marT="0" marB="0"/>
                </a:tc>
                <a:tc>
                  <a:txBody>
                    <a:bodyPr/>
                    <a:lstStyle/>
                    <a:p>
                      <a:pPr>
                        <a:spcAft>
                          <a:spcPts val="0"/>
                        </a:spcAft>
                      </a:pPr>
                      <a:r>
                        <a:rPr lang="nb-NO" sz="900" kern="1200" dirty="0">
                          <a:solidFill>
                            <a:schemeClr val="dk1"/>
                          </a:solidFill>
                          <a:effectLst/>
                          <a:latin typeface="Garamond"/>
                          <a:ea typeface="+mn-ea"/>
                          <a:cs typeface="Times New Roman"/>
                        </a:rPr>
                        <a:t>12.9.22</a:t>
                      </a:r>
                    </a:p>
                  </a:txBody>
                  <a:tcPr marL="68584" marR="68584" marT="0" marB="0"/>
                </a:tc>
                <a:tc>
                  <a:txBody>
                    <a:bodyPr/>
                    <a:lstStyle/>
                    <a:p>
                      <a:pPr>
                        <a:spcAft>
                          <a:spcPts val="0"/>
                        </a:spcAft>
                      </a:pPr>
                      <a:r>
                        <a:rPr lang="nb-NO" sz="900" kern="1200" dirty="0">
                          <a:solidFill>
                            <a:schemeClr val="dk1"/>
                          </a:solidFill>
                          <a:effectLst/>
                          <a:latin typeface="Garamond"/>
                          <a:ea typeface="+mn-ea"/>
                          <a:cs typeface="Times New Roman"/>
                        </a:rPr>
                        <a:t>Ditt NAV har endret navn til Min side</a:t>
                      </a:r>
                    </a:p>
                  </a:txBody>
                  <a:tcPr marL="68584" marR="68584" marT="0" marB="0"/>
                </a:tc>
                <a:extLst>
                  <a:ext uri="{0D108BD9-81ED-4DB2-BD59-A6C34878D82A}">
                    <a16:rowId xmlns:a16="http://schemas.microsoft.com/office/drawing/2014/main" val="10007"/>
                  </a:ext>
                </a:extLst>
              </a:tr>
              <a:tr h="88304">
                <a:tc>
                  <a:txBody>
                    <a:bodyPr/>
                    <a:lstStyle/>
                    <a:p>
                      <a:pPr>
                        <a:spcAft>
                          <a:spcPts val="0"/>
                        </a:spcAft>
                      </a:pPr>
                      <a:r>
                        <a:rPr lang="nb-NO" sz="900" kern="1200" dirty="0">
                          <a:solidFill>
                            <a:schemeClr val="dk1"/>
                          </a:solidFill>
                          <a:effectLst/>
                          <a:latin typeface="Garamond"/>
                          <a:ea typeface="+mn-ea"/>
                          <a:cs typeface="Times New Roman"/>
                        </a:rPr>
                        <a:t>1.9</a:t>
                      </a:r>
                    </a:p>
                  </a:txBody>
                  <a:tcPr marL="68584" marR="68584" marT="0" marB="0"/>
                </a:tc>
                <a:tc>
                  <a:txBody>
                    <a:bodyPr/>
                    <a:lstStyle/>
                    <a:p>
                      <a:pPr>
                        <a:spcAft>
                          <a:spcPts val="0"/>
                        </a:spcAft>
                      </a:pPr>
                      <a:r>
                        <a:rPr lang="nb-NO" sz="900" kern="1200" dirty="0">
                          <a:solidFill>
                            <a:schemeClr val="dk1"/>
                          </a:solidFill>
                          <a:effectLst/>
                          <a:latin typeface="Garamond"/>
                          <a:ea typeface="+mn-ea"/>
                          <a:cs typeface="Times New Roman"/>
                        </a:rPr>
                        <a:t>21.10.22</a:t>
                      </a:r>
                    </a:p>
                  </a:txBody>
                  <a:tcPr marL="68584" marR="68584" marT="0" marB="0"/>
                </a:tc>
                <a:tc>
                  <a:txBody>
                    <a:bodyPr/>
                    <a:lstStyle/>
                    <a:p>
                      <a:pPr>
                        <a:spcAft>
                          <a:spcPts val="0"/>
                        </a:spcAft>
                      </a:pPr>
                      <a:r>
                        <a:rPr lang="nb-NO" sz="900" kern="1200" dirty="0">
                          <a:solidFill>
                            <a:schemeClr val="dk1"/>
                          </a:solidFill>
                          <a:effectLst/>
                          <a:latin typeface="Garamond"/>
                          <a:ea typeface="+mn-ea"/>
                          <a:cs typeface="Times New Roman"/>
                        </a:rPr>
                        <a:t>Endret informasjon om innsynsflate NKS</a:t>
                      </a:r>
                    </a:p>
                  </a:txBody>
                  <a:tcPr marL="68584" marR="68584" marT="0" marB="0"/>
                </a:tc>
                <a:extLst>
                  <a:ext uri="{0D108BD9-81ED-4DB2-BD59-A6C34878D82A}">
                    <a16:rowId xmlns:a16="http://schemas.microsoft.com/office/drawing/2014/main" val="1083340160"/>
                  </a:ext>
                </a:extLst>
              </a:tr>
              <a:tr h="0">
                <a:tc>
                  <a:txBody>
                    <a:bodyPr/>
                    <a:lstStyle/>
                    <a:p>
                      <a:pPr>
                        <a:spcAft>
                          <a:spcPts val="0"/>
                        </a:spcAft>
                      </a:pPr>
                      <a:r>
                        <a:rPr lang="nb-NO" sz="900" kern="1200" dirty="0">
                          <a:solidFill>
                            <a:schemeClr val="dk1"/>
                          </a:solidFill>
                          <a:effectLst/>
                          <a:latin typeface="Garamond"/>
                          <a:ea typeface="+mn-ea"/>
                          <a:cs typeface="Times New Roman"/>
                        </a:rPr>
                        <a:t>1.10</a:t>
                      </a:r>
                    </a:p>
                  </a:txBody>
                  <a:tcPr marL="68584" marR="68584" marT="0" marB="0"/>
                </a:tc>
                <a:tc>
                  <a:txBody>
                    <a:bodyPr/>
                    <a:lstStyle/>
                    <a:p>
                      <a:pPr>
                        <a:spcAft>
                          <a:spcPts val="0"/>
                        </a:spcAft>
                      </a:pPr>
                      <a:r>
                        <a:rPr lang="nb-NO" sz="900" kern="1200" dirty="0">
                          <a:solidFill>
                            <a:schemeClr val="dk1"/>
                          </a:solidFill>
                          <a:effectLst/>
                          <a:latin typeface="Garamond"/>
                          <a:ea typeface="+mn-ea"/>
                          <a:cs typeface="Times New Roman"/>
                        </a:rPr>
                        <a:t>8.7.24</a:t>
                      </a:r>
                    </a:p>
                  </a:txBody>
                  <a:tcPr marL="68584" marR="68584" marT="0" marB="0"/>
                </a:tc>
                <a:tc>
                  <a:txBody>
                    <a:bodyPr/>
                    <a:lstStyle/>
                    <a:p>
                      <a:pPr>
                        <a:spcAft>
                          <a:spcPts val="0"/>
                        </a:spcAft>
                      </a:pPr>
                      <a:r>
                        <a:rPr lang="nb-NO" sz="900" kern="1200" dirty="0">
                          <a:solidFill>
                            <a:schemeClr val="dk1"/>
                          </a:solidFill>
                          <a:effectLst/>
                          <a:latin typeface="Garamond"/>
                          <a:ea typeface="+mn-ea"/>
                          <a:cs typeface="Times New Roman"/>
                        </a:rPr>
                        <a:t>Diverse endringer </a:t>
                      </a:r>
                    </a:p>
                  </a:txBody>
                  <a:tcPr marL="68584" marR="68584" marT="0" marB="0"/>
                </a:tc>
                <a:extLst>
                  <a:ext uri="{0D108BD9-81ED-4DB2-BD59-A6C34878D82A}">
                    <a16:rowId xmlns:a16="http://schemas.microsoft.com/office/drawing/2014/main" val="1322444592"/>
                  </a:ext>
                </a:extLst>
              </a:tr>
            </a:tbl>
          </a:graphicData>
        </a:graphic>
      </p:graphicFrame>
      <p:graphicFrame>
        <p:nvGraphicFramePr>
          <p:cNvPr id="9" name="Tabell 8"/>
          <p:cNvGraphicFramePr>
            <a:graphicFrameLocks noGrp="1"/>
          </p:cNvGraphicFramePr>
          <p:nvPr>
            <p:extLst>
              <p:ext uri="{D42A27DB-BD31-4B8C-83A1-F6EECF244321}">
                <p14:modId xmlns:p14="http://schemas.microsoft.com/office/powerpoint/2010/main" val="1821593221"/>
              </p:ext>
            </p:extLst>
          </p:nvPr>
        </p:nvGraphicFramePr>
        <p:xfrm>
          <a:off x="319088" y="230982"/>
          <a:ext cx="8559800" cy="1898268"/>
        </p:xfrm>
        <a:graphic>
          <a:graphicData uri="http://schemas.openxmlformats.org/drawingml/2006/table">
            <a:tbl>
              <a:tblPr>
                <a:tableStyleId>{5C22544A-7EE6-4342-B048-85BDC9FD1C3A}</a:tableStyleId>
              </a:tblPr>
              <a:tblGrid>
                <a:gridCol w="1882096">
                  <a:extLst>
                    <a:ext uri="{9D8B030D-6E8A-4147-A177-3AD203B41FA5}">
                      <a16:colId xmlns:a16="http://schemas.microsoft.com/office/drawing/2014/main" val="20000"/>
                    </a:ext>
                  </a:extLst>
                </a:gridCol>
                <a:gridCol w="6677704">
                  <a:extLst>
                    <a:ext uri="{9D8B030D-6E8A-4147-A177-3AD203B41FA5}">
                      <a16:colId xmlns:a16="http://schemas.microsoft.com/office/drawing/2014/main" val="20001"/>
                    </a:ext>
                  </a:extLst>
                </a:gridCol>
              </a:tblGrid>
              <a:tr h="205744">
                <a:tc>
                  <a:txBody>
                    <a:bodyPr/>
                    <a:lstStyle/>
                    <a:p>
                      <a:pPr>
                        <a:lnSpc>
                          <a:spcPct val="150000"/>
                        </a:lnSpc>
                        <a:spcAft>
                          <a:spcPts val="0"/>
                        </a:spcAft>
                      </a:pPr>
                      <a:r>
                        <a:rPr lang="nb-NO" sz="900" b="1" dirty="0">
                          <a:effectLst/>
                        </a:rPr>
                        <a:t>OM DOKUMENTET</a:t>
                      </a:r>
                      <a:endParaRPr lang="nb-NO" sz="900" b="1" dirty="0">
                        <a:effectLst/>
                        <a:latin typeface="Garamond"/>
                        <a:ea typeface="Times New Roman"/>
                        <a:cs typeface="Times New Roman"/>
                      </a:endParaRPr>
                    </a:p>
                  </a:txBody>
                  <a:tcPr marL="68585" marR="68585" marT="0" marB="0">
                    <a:solidFill>
                      <a:schemeClr val="accent1">
                        <a:lumMod val="60000"/>
                        <a:lumOff val="40000"/>
                      </a:schemeClr>
                    </a:solidFill>
                  </a:tcPr>
                </a:tc>
                <a:tc>
                  <a:txBody>
                    <a:bodyPr/>
                    <a:lstStyle/>
                    <a:p>
                      <a:pPr>
                        <a:lnSpc>
                          <a:spcPct val="150000"/>
                        </a:lnSpc>
                        <a:spcAft>
                          <a:spcPts val="0"/>
                        </a:spcAft>
                      </a:pPr>
                      <a:endParaRPr lang="nb-NO" sz="1050" b="1">
                        <a:effectLst/>
                        <a:latin typeface="Garamond"/>
                        <a:ea typeface="Times New Roman"/>
                        <a:cs typeface="Times New Roman"/>
                      </a:endParaRPr>
                    </a:p>
                  </a:txBody>
                  <a:tcPr marL="68585" marR="68585" marT="0" marB="0">
                    <a:solidFill>
                      <a:schemeClr val="accent1">
                        <a:lumMod val="60000"/>
                        <a:lumOff val="40000"/>
                      </a:schemeClr>
                    </a:solidFill>
                  </a:tcPr>
                </a:tc>
                <a:extLst>
                  <a:ext uri="{0D108BD9-81ED-4DB2-BD59-A6C34878D82A}">
                    <a16:rowId xmlns:a16="http://schemas.microsoft.com/office/drawing/2014/main" val="10000"/>
                  </a:ext>
                </a:extLst>
              </a:tr>
              <a:tr h="2231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900" b="1" kern="1200">
                          <a:solidFill>
                            <a:schemeClr val="dk1"/>
                          </a:solidFill>
                          <a:effectLst/>
                          <a:latin typeface="+mn-lt"/>
                          <a:ea typeface="+mn-ea"/>
                          <a:cs typeface="+mn-cs"/>
                        </a:rPr>
                        <a:t>Navn:</a:t>
                      </a:r>
                    </a:p>
                  </a:txBody>
                  <a:tcPr marL="68585" marR="68585"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50" kern="1200">
                          <a:solidFill>
                            <a:schemeClr val="dk1"/>
                          </a:solidFill>
                          <a:latin typeface="+mn-lt"/>
                          <a:ea typeface="+mn-ea"/>
                          <a:cs typeface="+mn-cs"/>
                        </a:rPr>
                        <a:t>Håndbok for innføring av innsynsløsningen for økonomisk sosialhjelp</a:t>
                      </a:r>
                    </a:p>
                  </a:txBody>
                  <a:tcPr marL="68585" marR="68585" marT="0" marB="0"/>
                </a:tc>
                <a:extLst>
                  <a:ext uri="{0D108BD9-81ED-4DB2-BD59-A6C34878D82A}">
                    <a16:rowId xmlns:a16="http://schemas.microsoft.com/office/drawing/2014/main" val="10001"/>
                  </a:ext>
                </a:extLst>
              </a:tr>
              <a:tr h="2231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900" b="1" kern="1200">
                          <a:solidFill>
                            <a:schemeClr val="dk1"/>
                          </a:solidFill>
                          <a:effectLst/>
                          <a:latin typeface="+mn-lt"/>
                          <a:ea typeface="+mn-ea"/>
                          <a:cs typeface="+mn-cs"/>
                        </a:rPr>
                        <a:t>Formål med dokumentet</a:t>
                      </a:r>
                    </a:p>
                  </a:txBody>
                  <a:tcPr marL="68585" marR="68585"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50" dirty="0"/>
                        <a:t>Denne</a:t>
                      </a:r>
                      <a:r>
                        <a:rPr lang="nb-NO" sz="1050" baseline="0" dirty="0"/>
                        <a:t> håndboken </a:t>
                      </a:r>
                      <a:r>
                        <a:rPr lang="nb-NO" sz="1050" dirty="0"/>
                        <a:t>beskriver</a:t>
                      </a:r>
                      <a:r>
                        <a:rPr lang="nb-NO" sz="1050" dirty="0">
                          <a:solidFill>
                            <a:schemeClr val="tx2"/>
                          </a:solidFill>
                        </a:rPr>
                        <a:t> </a:t>
                      </a:r>
                      <a:r>
                        <a:rPr lang="nb-NO" sz="1050" dirty="0"/>
                        <a:t>hvordan kommuneadministrasjonen</a:t>
                      </a:r>
                      <a:r>
                        <a:rPr lang="nb-NO" sz="1050" baseline="0" dirty="0"/>
                        <a:t> og NAV-kontoret </a:t>
                      </a:r>
                      <a:r>
                        <a:rPr lang="nb-NO" sz="1050" dirty="0"/>
                        <a:t>kan ta i bruk innsynsløsningen på Min side. Det er en rekke forberedelser som må gjøres før</a:t>
                      </a:r>
                      <a:r>
                        <a:rPr lang="nb-NO" sz="1050" baseline="0" dirty="0"/>
                        <a:t> innsynstjenesten</a:t>
                      </a:r>
                      <a:r>
                        <a:rPr lang="nb-NO" sz="1050" dirty="0"/>
                        <a:t> kan tas i bruk.</a:t>
                      </a:r>
                      <a:r>
                        <a:rPr lang="nb-NO" sz="1050" baseline="0" dirty="0"/>
                        <a:t> </a:t>
                      </a:r>
                      <a:r>
                        <a:rPr lang="nb-NO" sz="1050" b="0" kern="1200" dirty="0">
                          <a:solidFill>
                            <a:schemeClr val="dk1"/>
                          </a:solidFill>
                          <a:effectLst/>
                          <a:latin typeface="+mn-lt"/>
                          <a:ea typeface="+mn-ea"/>
                          <a:cs typeface="+mn-cs"/>
                        </a:rPr>
                        <a:t>Håndboken bygger på erfaringer fra pilotperioden.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50" b="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050" b="0" kern="1200" dirty="0">
                          <a:solidFill>
                            <a:schemeClr val="dk1"/>
                          </a:solidFill>
                          <a:effectLst/>
                          <a:latin typeface="+mn-lt"/>
                          <a:ea typeface="+mn-ea"/>
                          <a:cs typeface="+mn-cs"/>
                        </a:rPr>
                        <a:t>Dokumentet</a:t>
                      </a:r>
                      <a:r>
                        <a:rPr lang="nb-NO" sz="1050" b="0" kern="1200" baseline="0" dirty="0">
                          <a:solidFill>
                            <a:schemeClr val="dk1"/>
                          </a:solidFill>
                          <a:effectLst/>
                          <a:latin typeface="+mn-lt"/>
                          <a:ea typeface="+mn-ea"/>
                          <a:cs typeface="+mn-cs"/>
                        </a:rPr>
                        <a:t> blir </a:t>
                      </a:r>
                      <a:r>
                        <a:rPr lang="nb-NO" sz="1050" b="0" kern="1200" dirty="0">
                          <a:solidFill>
                            <a:schemeClr val="dk1"/>
                          </a:solidFill>
                          <a:effectLst/>
                          <a:latin typeface="+mn-lt"/>
                          <a:ea typeface="+mn-ea"/>
                          <a:cs typeface="+mn-cs"/>
                        </a:rPr>
                        <a:t>fortløpende revidert etter hvert som prosjektet kan komme med ny informasjon.</a:t>
                      </a:r>
                      <a:r>
                        <a:rPr lang="nb-NO" sz="1050" b="0" kern="1200" baseline="0" dirty="0">
                          <a:solidFill>
                            <a:schemeClr val="dk1"/>
                          </a:solidFill>
                          <a:effectLst/>
                          <a:latin typeface="+mn-lt"/>
                          <a:ea typeface="+mn-ea"/>
                          <a:cs typeface="+mn-cs"/>
                        </a:rPr>
                        <a:t> Alle endringer loggføres nedenfor. </a:t>
                      </a:r>
                      <a:endParaRPr lang="nb-NO" sz="1050" b="0" kern="1200" dirty="0">
                        <a:solidFill>
                          <a:schemeClr val="dk1"/>
                        </a:solidFill>
                        <a:effectLst/>
                        <a:latin typeface="+mn-lt"/>
                        <a:ea typeface="+mn-ea"/>
                        <a:cs typeface="+mn-cs"/>
                      </a:endParaRPr>
                    </a:p>
                  </a:txBody>
                  <a:tcPr marL="68585" marR="68585" marT="0" marB="0"/>
                </a:tc>
                <a:extLst>
                  <a:ext uri="{0D108BD9-81ED-4DB2-BD59-A6C34878D82A}">
                    <a16:rowId xmlns:a16="http://schemas.microsoft.com/office/drawing/2014/main" val="10003"/>
                  </a:ext>
                </a:extLst>
              </a:tr>
              <a:tr h="2231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900" b="1" kern="1200">
                          <a:solidFill>
                            <a:schemeClr val="dk1"/>
                          </a:solidFill>
                          <a:effectLst/>
                          <a:latin typeface="+mn-lt"/>
                          <a:ea typeface="+mn-ea"/>
                          <a:cs typeface="+mn-cs"/>
                        </a:rPr>
                        <a:t>Bakgrunnsinformasjon</a:t>
                      </a:r>
                    </a:p>
                  </a:txBody>
                  <a:tcPr marL="68585" marR="68585"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50" b="0" kern="1200">
                        <a:solidFill>
                          <a:schemeClr val="dk1"/>
                        </a:solidFill>
                        <a:effectLst/>
                        <a:latin typeface="+mn-lt"/>
                        <a:ea typeface="+mn-ea"/>
                        <a:cs typeface="+mn-cs"/>
                      </a:endParaRPr>
                    </a:p>
                  </a:txBody>
                  <a:tcPr marL="68585" marR="68585" marT="0" marB="0"/>
                </a:tc>
                <a:extLst>
                  <a:ext uri="{0D108BD9-81ED-4DB2-BD59-A6C34878D82A}">
                    <a16:rowId xmlns:a16="http://schemas.microsoft.com/office/drawing/2014/main" val="10004"/>
                  </a:ext>
                </a:extLst>
              </a:tr>
              <a:tr h="2231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900" b="1" kern="1200" baseline="0">
                          <a:solidFill>
                            <a:schemeClr val="dk1"/>
                          </a:solidFill>
                          <a:effectLst/>
                          <a:latin typeface="+mn-lt"/>
                          <a:ea typeface="+mn-ea"/>
                          <a:cs typeface="+mn-cs"/>
                        </a:rPr>
                        <a:t>Ansvarlig:</a:t>
                      </a:r>
                      <a:endParaRPr lang="nb-NO" sz="900" b="1" kern="120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900" b="1" kern="1200">
                        <a:solidFill>
                          <a:schemeClr val="dk1"/>
                        </a:solidFill>
                        <a:effectLst/>
                        <a:latin typeface="+mn-lt"/>
                        <a:ea typeface="+mn-ea"/>
                        <a:cs typeface="+mn-cs"/>
                      </a:endParaRPr>
                    </a:p>
                  </a:txBody>
                  <a:tcPr marL="68585" marR="68585"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50" b="0" kern="1200">
                        <a:solidFill>
                          <a:schemeClr val="dk1"/>
                        </a:solidFill>
                        <a:effectLst/>
                        <a:latin typeface="+mn-lt"/>
                        <a:ea typeface="+mn-ea"/>
                        <a:cs typeface="+mn-cs"/>
                      </a:endParaRPr>
                    </a:p>
                  </a:txBody>
                  <a:tcPr marL="68585" marR="68585" marT="0" marB="0"/>
                </a:tc>
                <a:extLst>
                  <a:ext uri="{0D108BD9-81ED-4DB2-BD59-A6C34878D82A}">
                    <a16:rowId xmlns:a16="http://schemas.microsoft.com/office/drawing/2014/main" val="10005"/>
                  </a:ext>
                </a:extLst>
              </a:tr>
            </a:tbl>
          </a:graphicData>
        </a:graphic>
      </p:graphicFrame>
      <p:sp>
        <p:nvSpPr>
          <p:cNvPr id="4186" name="Rectangle 2"/>
          <p:cNvSpPr>
            <a:spLocks noChangeArrowheads="1"/>
          </p:cNvSpPr>
          <p:nvPr/>
        </p:nvSpPr>
        <p:spPr bwMode="auto">
          <a:xfrm>
            <a:off x="2781300" y="105001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tabLst>
                <a:tab pos="457200" algn="l"/>
              </a:tabLst>
            </a:pPr>
            <a:endParaRPr lang="nb-NO">
              <a:solidFill>
                <a:srgbClr val="000000"/>
              </a:solidFill>
              <a:cs typeface="Arial" charset="0"/>
            </a:endParaRPr>
          </a:p>
        </p:txBody>
      </p:sp>
    </p:spTree>
    <p:extLst>
      <p:ext uri="{BB962C8B-B14F-4D97-AF65-F5344CB8AC3E}">
        <p14:creationId xmlns:p14="http://schemas.microsoft.com/office/powerpoint/2010/main" val="2568551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2D7189F7-7497-43AB-B617-391616714AEB}"/>
              </a:ext>
            </a:extLst>
          </p:cNvPr>
          <p:cNvSpPr>
            <a:spLocks noGrp="1"/>
          </p:cNvSpPr>
          <p:nvPr>
            <p:ph idx="1"/>
          </p:nvPr>
        </p:nvSpPr>
        <p:spPr/>
        <p:txBody>
          <a:bodyPr/>
          <a:lstStyle/>
          <a:p>
            <a:endParaRPr lang="nb-NO"/>
          </a:p>
        </p:txBody>
      </p:sp>
      <p:sp>
        <p:nvSpPr>
          <p:cNvPr id="5" name="Rektangel: avrundede hjørner 4">
            <a:extLst>
              <a:ext uri="{FF2B5EF4-FFF2-40B4-BE49-F238E27FC236}">
                <a16:creationId xmlns:a16="http://schemas.microsoft.com/office/drawing/2014/main" id="{C01BC5EE-D800-4AC0-8501-C538226216F2}"/>
              </a:ext>
            </a:extLst>
          </p:cNvPr>
          <p:cNvSpPr/>
          <p:nvPr/>
        </p:nvSpPr>
        <p:spPr>
          <a:xfrm>
            <a:off x="364781" y="1203158"/>
            <a:ext cx="8394551" cy="1947199"/>
          </a:xfrm>
          <a:prstGeom prst="roundRect">
            <a:avLst/>
          </a:prstGeom>
          <a:solidFill>
            <a:srgbClr val="FFFFFF"/>
          </a:solid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b-NO" sz="1200" dirty="0">
                <a:solidFill>
                  <a:schemeClr val="tx1"/>
                </a:solidFill>
              </a:rPr>
              <a:t> </a:t>
            </a:r>
          </a:p>
          <a:p>
            <a:r>
              <a:rPr lang="nb-NO" sz="1050" dirty="0">
                <a:solidFill>
                  <a:schemeClr val="tx1"/>
                </a:solidFill>
                <a:hlinkClick r:id="rId3"/>
              </a:rPr>
              <a:t>Innsynflaten</a:t>
            </a:r>
            <a:r>
              <a:rPr lang="nb-NO" sz="1050" dirty="0">
                <a:solidFill>
                  <a:schemeClr val="tx1"/>
                </a:solidFill>
              </a:rPr>
              <a:t> vil gi veiledere ved NAV Kontaktsenter tilgang til å se informasjon om søkers sak (saksnavn, status, utbetalinger og hvilken dokumentasjon veileder ber om). Formålet med dette er å kunne hjelpe søkere på en best mulig måte. Innsynsflaten for NKS erstattet Personkortet som ble faset ut. </a:t>
            </a:r>
          </a:p>
          <a:p>
            <a:r>
              <a:rPr lang="nb-NO" sz="1050" b="1" dirty="0">
                <a:solidFill>
                  <a:schemeClr val="tx1"/>
                </a:solidFill>
              </a:rPr>
              <a:t>OBS!  Løsningen vil fungere bare hvis kommunen har aktivert innsynsløsningen for bruker. Aktivering av disse to løsningene bør derfor ses i sammenheng.</a:t>
            </a:r>
          </a:p>
          <a:p>
            <a:endParaRPr lang="nb-NO" sz="1050" dirty="0">
              <a:solidFill>
                <a:schemeClr val="tx1"/>
              </a:solidFill>
            </a:endParaRPr>
          </a:p>
          <a:p>
            <a:r>
              <a:rPr lang="nb-NO" sz="1050" dirty="0">
                <a:solidFill>
                  <a:schemeClr val="tx1"/>
                </a:solidFill>
              </a:rPr>
              <a:t>Kommuner aktiverer innsynsflaten NKS i </a:t>
            </a:r>
            <a:r>
              <a:rPr lang="nb-NO" sz="1050" dirty="0">
                <a:solidFill>
                  <a:schemeClr val="tx1"/>
                </a:solidFill>
                <a:highlight>
                  <a:srgbClr val="FFFFFF"/>
                </a:highlight>
              </a:rPr>
              <a:t>FIKS DIGISOS på FIKS plattformen. </a:t>
            </a:r>
            <a:r>
              <a:rPr lang="nb-NO" sz="1050" dirty="0">
                <a:solidFill>
                  <a:schemeClr val="tx1"/>
                </a:solidFill>
                <a:highlight>
                  <a:srgbClr val="FFFFFF"/>
                </a:highlight>
                <a:hlinkClick r:id="rId4"/>
              </a:rPr>
              <a:t>Oppskriften for konfigurasjon av Fiks Digisos (ks.no)</a:t>
            </a:r>
            <a:endParaRPr lang="nb-NO" sz="1050" dirty="0">
              <a:solidFill>
                <a:schemeClr val="tx1"/>
              </a:solidFill>
              <a:highlight>
                <a:srgbClr val="FFFFFF"/>
              </a:highlight>
            </a:endParaRPr>
          </a:p>
          <a:p>
            <a:endParaRPr lang="nb-NO" sz="1050" dirty="0">
              <a:solidFill>
                <a:schemeClr val="tx1"/>
              </a:solidFill>
              <a:highlight>
                <a:srgbClr val="FFFFFF"/>
              </a:highlight>
            </a:endParaRPr>
          </a:p>
          <a:p>
            <a:r>
              <a:rPr lang="nb-NO" sz="1050" dirty="0">
                <a:solidFill>
                  <a:schemeClr val="tx1"/>
                </a:solidFill>
              </a:rPr>
              <a:t>Informasjonen om utfasing av personkortet som er sendt til alle kommuner er lagret i </a:t>
            </a:r>
            <a:r>
              <a:rPr lang="nb-NO" sz="1050" dirty="0" err="1">
                <a:solidFill>
                  <a:schemeClr val="tx1"/>
                </a:solidFill>
              </a:rPr>
              <a:t>WebSak</a:t>
            </a:r>
            <a:r>
              <a:rPr lang="nb-NO" sz="1050" dirty="0">
                <a:solidFill>
                  <a:schemeClr val="tx1"/>
                </a:solidFill>
              </a:rPr>
              <a:t> 21/11234.</a:t>
            </a:r>
          </a:p>
          <a:p>
            <a:endParaRPr lang="nb-NO" sz="1050" dirty="0">
              <a:solidFill>
                <a:schemeClr val="tx1"/>
              </a:solidFill>
            </a:endParaRPr>
          </a:p>
        </p:txBody>
      </p:sp>
      <p:sp>
        <p:nvSpPr>
          <p:cNvPr id="2" name="Tittel 1">
            <a:extLst>
              <a:ext uri="{FF2B5EF4-FFF2-40B4-BE49-F238E27FC236}">
                <a16:creationId xmlns:a16="http://schemas.microsoft.com/office/drawing/2014/main" id="{4181CE60-55C3-48C7-8E81-7259D99D6257}"/>
              </a:ext>
            </a:extLst>
          </p:cNvPr>
          <p:cNvSpPr>
            <a:spLocks noGrp="1"/>
          </p:cNvSpPr>
          <p:nvPr>
            <p:ph type="title"/>
          </p:nvPr>
        </p:nvSpPr>
        <p:spPr/>
        <p:txBody>
          <a:bodyPr/>
          <a:lstStyle/>
          <a:p>
            <a:r>
              <a:rPr lang="nb-NO" dirty="0"/>
              <a:t>Innsynsflate for NAV Kontaktsenter (NKS) – tilgangen kan aktiveres</a:t>
            </a:r>
            <a:endParaRPr lang="nb-NO" dirty="0">
              <a:highlight>
                <a:srgbClr val="FFFF00"/>
              </a:highlight>
            </a:endParaRPr>
          </a:p>
        </p:txBody>
      </p:sp>
      <p:pic>
        <p:nvPicPr>
          <p:cNvPr id="4" name="Bilde 3">
            <a:extLst>
              <a:ext uri="{FF2B5EF4-FFF2-40B4-BE49-F238E27FC236}">
                <a16:creationId xmlns:a16="http://schemas.microsoft.com/office/drawing/2014/main" id="{F7603BC8-12CF-4AE1-B2DE-5B1FA4F8A71A}"/>
              </a:ext>
            </a:extLst>
          </p:cNvPr>
          <p:cNvPicPr>
            <a:picLocks noChangeAspect="1"/>
          </p:cNvPicPr>
          <p:nvPr/>
        </p:nvPicPr>
        <p:blipFill>
          <a:blip r:embed="rId5"/>
          <a:stretch>
            <a:fillRect/>
          </a:stretch>
        </p:blipFill>
        <p:spPr>
          <a:xfrm>
            <a:off x="388194" y="3306097"/>
            <a:ext cx="8387498" cy="962948"/>
          </a:xfrm>
          <a:prstGeom prst="rect">
            <a:avLst/>
          </a:prstGeom>
          <a:ln>
            <a:solidFill>
              <a:schemeClr val="accent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623557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280DE67-2026-425C-B664-ED480ED13C64}"/>
              </a:ext>
            </a:extLst>
          </p:cNvPr>
          <p:cNvSpPr>
            <a:spLocks noGrp="1"/>
          </p:cNvSpPr>
          <p:nvPr>
            <p:ph sz="quarter" idx="10"/>
          </p:nvPr>
        </p:nvSpPr>
        <p:spPr>
          <a:xfrm>
            <a:off x="366962" y="1268534"/>
            <a:ext cx="8398965" cy="3299733"/>
          </a:xfrm>
        </p:spPr>
        <p:txBody>
          <a:bodyPr/>
          <a:lstStyle/>
          <a:p>
            <a:r>
              <a:rPr lang="nb-NO"/>
              <a:t>Om innsynsløsningen</a:t>
            </a:r>
          </a:p>
        </p:txBody>
      </p:sp>
      <p:sp>
        <p:nvSpPr>
          <p:cNvPr id="3" name="Tittel 2">
            <a:extLst>
              <a:ext uri="{FF2B5EF4-FFF2-40B4-BE49-F238E27FC236}">
                <a16:creationId xmlns:a16="http://schemas.microsoft.com/office/drawing/2014/main" id="{159F91FE-637C-4A04-A2EF-F85201E42CAB}"/>
              </a:ext>
            </a:extLst>
          </p:cNvPr>
          <p:cNvSpPr>
            <a:spLocks noGrp="1"/>
          </p:cNvSpPr>
          <p:nvPr>
            <p:ph type="title"/>
          </p:nvPr>
        </p:nvSpPr>
        <p:spPr/>
        <p:txBody>
          <a:bodyPr/>
          <a:lstStyle/>
          <a:p>
            <a:r>
              <a:rPr lang="nb-NO"/>
              <a:t>Innhold</a:t>
            </a:r>
          </a:p>
        </p:txBody>
      </p:sp>
      <p:sp>
        <p:nvSpPr>
          <p:cNvPr id="4" name="Rektangel: avrundede hjørner 3">
            <a:extLst>
              <a:ext uri="{FF2B5EF4-FFF2-40B4-BE49-F238E27FC236}">
                <a16:creationId xmlns:a16="http://schemas.microsoft.com/office/drawing/2014/main" id="{60890913-7D40-494D-9B86-5B67663176F3}"/>
              </a:ext>
            </a:extLst>
          </p:cNvPr>
          <p:cNvSpPr/>
          <p:nvPr/>
        </p:nvSpPr>
        <p:spPr>
          <a:xfrm>
            <a:off x="378620" y="126853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Om innsynsløsningen</a:t>
            </a:r>
          </a:p>
        </p:txBody>
      </p:sp>
      <p:sp>
        <p:nvSpPr>
          <p:cNvPr id="5" name="Rektangel: avrundede hjørner 4">
            <a:extLst>
              <a:ext uri="{FF2B5EF4-FFF2-40B4-BE49-F238E27FC236}">
                <a16:creationId xmlns:a16="http://schemas.microsoft.com/office/drawing/2014/main" id="{647316CC-8630-4C9F-BAE3-72666AF3BAF4}"/>
              </a:ext>
            </a:extLst>
          </p:cNvPr>
          <p:cNvSpPr/>
          <p:nvPr/>
        </p:nvSpPr>
        <p:spPr>
          <a:xfrm>
            <a:off x="378073" y="195242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Hvordan komme i gang med innsyn</a:t>
            </a:r>
          </a:p>
        </p:txBody>
      </p:sp>
      <p:sp>
        <p:nvSpPr>
          <p:cNvPr id="6" name="Rektangel: avrundede hjørner 5">
            <a:extLst>
              <a:ext uri="{FF2B5EF4-FFF2-40B4-BE49-F238E27FC236}">
                <a16:creationId xmlns:a16="http://schemas.microsoft.com/office/drawing/2014/main" id="{BF853198-12B4-4561-87FA-1A639343719F}"/>
              </a:ext>
            </a:extLst>
          </p:cNvPr>
          <p:cNvSpPr/>
          <p:nvPr/>
        </p:nvSpPr>
        <p:spPr>
          <a:xfrm>
            <a:off x="366962" y="263631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Hva må være på plass før Innsyn tas i bruk</a:t>
            </a:r>
          </a:p>
        </p:txBody>
      </p:sp>
      <p:sp>
        <p:nvSpPr>
          <p:cNvPr id="7" name="Rektangel: avrundede hjørner 6">
            <a:extLst>
              <a:ext uri="{FF2B5EF4-FFF2-40B4-BE49-F238E27FC236}">
                <a16:creationId xmlns:a16="http://schemas.microsoft.com/office/drawing/2014/main" id="{B1E17325-1605-468B-9AA1-28E269D6A1CB}"/>
              </a:ext>
            </a:extLst>
          </p:cNvPr>
          <p:cNvSpPr/>
          <p:nvPr/>
        </p:nvSpPr>
        <p:spPr>
          <a:xfrm>
            <a:off x="378073" y="332020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Tekniske forberedelser for aktivering av Innsyn</a:t>
            </a:r>
          </a:p>
        </p:txBody>
      </p:sp>
      <p:sp>
        <p:nvSpPr>
          <p:cNvPr id="9" name="Rektangel: avrundede hjørner 8">
            <a:extLst>
              <a:ext uri="{FF2B5EF4-FFF2-40B4-BE49-F238E27FC236}">
                <a16:creationId xmlns:a16="http://schemas.microsoft.com/office/drawing/2014/main" id="{A965BE48-3373-44D8-A38A-3FBE3738D7D9}"/>
              </a:ext>
            </a:extLst>
          </p:cNvPr>
          <p:cNvSpPr/>
          <p:nvPr/>
        </p:nvSpPr>
        <p:spPr>
          <a:xfrm>
            <a:off x="378620" y="4004093"/>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Organisatoriske forberedelser i NAV-kontoret</a:t>
            </a:r>
          </a:p>
        </p:txBody>
      </p:sp>
      <p:pic>
        <p:nvPicPr>
          <p:cNvPr id="10" name="Bilde 9">
            <a:extLst>
              <a:ext uri="{FF2B5EF4-FFF2-40B4-BE49-F238E27FC236}">
                <a16:creationId xmlns:a16="http://schemas.microsoft.com/office/drawing/2014/main" id="{F17CC734-9E57-4169-9D65-1E706BA29F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77028" y="1952424"/>
            <a:ext cx="2091315" cy="1624427"/>
          </a:xfrm>
          <a:prstGeom prst="rect">
            <a:avLst/>
          </a:prstGeom>
        </p:spPr>
      </p:pic>
      <p:pic>
        <p:nvPicPr>
          <p:cNvPr id="11" name="Bilde 10" descr="Et bilde som inneholder skjermbilde&#10;&#10;Automatisk generert beskrivelse">
            <a:extLst>
              <a:ext uri="{FF2B5EF4-FFF2-40B4-BE49-F238E27FC236}">
                <a16:creationId xmlns:a16="http://schemas.microsoft.com/office/drawing/2014/main" id="{311424F6-1DDC-4737-96E6-B3B7A8F20C0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04725" y="2012972"/>
            <a:ext cx="2040173" cy="1027026"/>
          </a:xfrm>
          <a:prstGeom prst="rect">
            <a:avLst/>
          </a:prstGeom>
        </p:spPr>
      </p:pic>
      <p:pic>
        <p:nvPicPr>
          <p:cNvPr id="12" name="Bilde 11">
            <a:extLst>
              <a:ext uri="{FF2B5EF4-FFF2-40B4-BE49-F238E27FC236}">
                <a16:creationId xmlns:a16="http://schemas.microsoft.com/office/drawing/2014/main" id="{FF07F7D5-692D-4975-933F-1B148FA27BFE}"/>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209313" y="2571750"/>
            <a:ext cx="1310755" cy="2026941"/>
          </a:xfrm>
          <a:prstGeom prst="rect">
            <a:avLst/>
          </a:prstGeom>
        </p:spPr>
      </p:pic>
      <p:pic>
        <p:nvPicPr>
          <p:cNvPr id="13" name="Picture 1">
            <a:extLst>
              <a:ext uri="{FF2B5EF4-FFF2-40B4-BE49-F238E27FC236}">
                <a16:creationId xmlns:a16="http://schemas.microsoft.com/office/drawing/2014/main" id="{66BCB3B1-B91D-422A-B022-46772A128C1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048985" y="2619777"/>
            <a:ext cx="946263" cy="209952"/>
          </a:xfrm>
          <a:prstGeom prst="rect">
            <a:avLst/>
          </a:prstGeom>
        </p:spPr>
      </p:pic>
      <p:sp>
        <p:nvSpPr>
          <p:cNvPr id="8" name="Rektangel 7">
            <a:extLst>
              <a:ext uri="{FF2B5EF4-FFF2-40B4-BE49-F238E27FC236}">
                <a16:creationId xmlns:a16="http://schemas.microsoft.com/office/drawing/2014/main" id="{33CA21A9-65F7-4355-B2FA-421D0EEABC2E}"/>
              </a:ext>
            </a:extLst>
          </p:cNvPr>
          <p:cNvSpPr/>
          <p:nvPr/>
        </p:nvSpPr>
        <p:spPr>
          <a:xfrm>
            <a:off x="234462" y="1127399"/>
            <a:ext cx="5025292" cy="2846270"/>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1986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8E1DAA42-1C9E-44E8-9031-ABF7875F3EBA}"/>
              </a:ext>
            </a:extLst>
          </p:cNvPr>
          <p:cNvSpPr>
            <a:spLocks noGrp="1"/>
          </p:cNvSpPr>
          <p:nvPr>
            <p:ph sz="quarter" idx="10"/>
          </p:nvPr>
        </p:nvSpPr>
        <p:spPr/>
        <p:txBody>
          <a:bodyPr>
            <a:normAutofit/>
          </a:bodyPr>
          <a:lstStyle/>
          <a:p>
            <a:r>
              <a:rPr lang="nb-NO" sz="1600" dirty="0">
                <a:latin typeface="Arial"/>
                <a:cs typeface="Arial"/>
              </a:rPr>
              <a:t>Det er opp til kommunen og NAV-kontoret hvordan gevinster måles og følges opp. </a:t>
            </a:r>
            <a:endParaRPr lang="nb-NO" sz="1600" dirty="0"/>
          </a:p>
          <a:p>
            <a:r>
              <a:rPr lang="nb-NO" sz="1600" dirty="0">
                <a:latin typeface="Arial"/>
                <a:cs typeface="Arial"/>
              </a:rPr>
              <a:t>Team Digisos anbefaler å benytte </a:t>
            </a:r>
            <a:r>
              <a:rPr lang="nb-NO" sz="1600" dirty="0">
                <a:latin typeface="Arial"/>
                <a:cs typeface="Arial"/>
                <a:hlinkClick r:id="rId2"/>
              </a:rPr>
              <a:t>KS sitt veikart for tjenesteinnovasjon (ks.no)</a:t>
            </a:r>
            <a:r>
              <a:rPr lang="nb-NO" sz="1600" dirty="0">
                <a:latin typeface="Arial"/>
                <a:cs typeface="Arial"/>
              </a:rPr>
              <a:t> i arbeidet med gevinstrealisering. Gevinster vil kunne variere for ulike kontorer avhengig av dagens arbeidsprosesser. </a:t>
            </a:r>
            <a:endParaRPr lang="nb-NO" sz="1600" dirty="0"/>
          </a:p>
        </p:txBody>
      </p:sp>
      <p:sp>
        <p:nvSpPr>
          <p:cNvPr id="3" name="Tittel 2">
            <a:extLst>
              <a:ext uri="{FF2B5EF4-FFF2-40B4-BE49-F238E27FC236}">
                <a16:creationId xmlns:a16="http://schemas.microsoft.com/office/drawing/2014/main" id="{2DE168F5-A1D0-4BCC-B2A8-516A604090C2}"/>
              </a:ext>
            </a:extLst>
          </p:cNvPr>
          <p:cNvSpPr>
            <a:spLocks noGrp="1"/>
          </p:cNvSpPr>
          <p:nvPr>
            <p:ph type="title"/>
          </p:nvPr>
        </p:nvSpPr>
        <p:spPr/>
        <p:txBody>
          <a:bodyPr/>
          <a:lstStyle/>
          <a:p>
            <a:r>
              <a:rPr lang="nb-NO"/>
              <a:t>Gevinstrealisering</a:t>
            </a:r>
          </a:p>
        </p:txBody>
      </p:sp>
    </p:spTree>
    <p:extLst>
      <p:ext uri="{BB962C8B-B14F-4D97-AF65-F5344CB8AC3E}">
        <p14:creationId xmlns:p14="http://schemas.microsoft.com/office/powerpoint/2010/main" val="2149623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D4B75E33-26E8-4A07-B2F4-7ED1C80D3B85}"/>
              </a:ext>
            </a:extLst>
          </p:cNvPr>
          <p:cNvSpPr>
            <a:spLocks noGrp="1"/>
          </p:cNvSpPr>
          <p:nvPr>
            <p:ph type="title"/>
          </p:nvPr>
        </p:nvSpPr>
        <p:spPr/>
        <p:txBody>
          <a:bodyPr/>
          <a:lstStyle/>
          <a:p>
            <a:r>
              <a:rPr lang="nb-NO"/>
              <a:t>Hva slags nytteverdier gir innsyn i søknadsstatus?</a:t>
            </a:r>
          </a:p>
        </p:txBody>
      </p:sp>
      <p:sp>
        <p:nvSpPr>
          <p:cNvPr id="2" name="Rektangel: avrundede hjørner 1">
            <a:extLst>
              <a:ext uri="{FF2B5EF4-FFF2-40B4-BE49-F238E27FC236}">
                <a16:creationId xmlns:a16="http://schemas.microsoft.com/office/drawing/2014/main" id="{E3307EDA-4AFF-4361-9956-0427CDE76063}"/>
              </a:ext>
            </a:extLst>
          </p:cNvPr>
          <p:cNvSpPr/>
          <p:nvPr/>
        </p:nvSpPr>
        <p:spPr>
          <a:xfrm>
            <a:off x="1187624" y="1275606"/>
            <a:ext cx="2088232" cy="3240360"/>
          </a:xfrm>
          <a:prstGeom prst="roundRect">
            <a:avLst/>
          </a:prstGeom>
          <a:solidFill>
            <a:schemeClr val="bg1"/>
          </a:solid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000">
              <a:solidFill>
                <a:schemeClr val="tx1"/>
              </a:solidFill>
            </a:endParaRPr>
          </a:p>
          <a:p>
            <a:pPr algn="ctr"/>
            <a:endParaRPr lang="nb-NO" sz="1000">
              <a:solidFill>
                <a:schemeClr val="tx1"/>
              </a:solidFill>
            </a:endParaRPr>
          </a:p>
          <a:p>
            <a:pPr algn="ctr"/>
            <a:endParaRPr lang="nb-NO" sz="1000" dirty="0">
              <a:solidFill>
                <a:schemeClr val="tx1"/>
              </a:solidFill>
            </a:endParaRPr>
          </a:p>
          <a:p>
            <a:pPr algn="ctr"/>
            <a:endParaRPr lang="nb-NO" sz="1000" dirty="0">
              <a:solidFill>
                <a:schemeClr val="tx1"/>
              </a:solidFill>
            </a:endParaRPr>
          </a:p>
          <a:p>
            <a:pPr algn="ctr"/>
            <a:endParaRPr lang="nb-NO" sz="1000" dirty="0">
              <a:solidFill>
                <a:schemeClr val="tx1"/>
              </a:solidFill>
            </a:endParaRPr>
          </a:p>
          <a:p>
            <a:pPr algn="ctr"/>
            <a:endParaRPr lang="nb-NO" sz="1000" dirty="0">
              <a:solidFill>
                <a:schemeClr val="tx1"/>
              </a:solidFill>
            </a:endParaRPr>
          </a:p>
          <a:p>
            <a:pPr algn="ctr"/>
            <a:endParaRPr lang="nb-NO" sz="1000" dirty="0">
              <a:solidFill>
                <a:schemeClr val="tx1"/>
              </a:solidFill>
            </a:endParaRPr>
          </a:p>
          <a:p>
            <a:pPr algn="ctr"/>
            <a:endParaRPr lang="nb-NO" sz="1000" dirty="0">
              <a:solidFill>
                <a:schemeClr val="tx1"/>
              </a:solidFill>
            </a:endParaRPr>
          </a:p>
          <a:p>
            <a:pPr algn="ctr"/>
            <a:endParaRPr lang="nb-NO" sz="1000" dirty="0">
              <a:solidFill>
                <a:schemeClr val="tx1"/>
              </a:solidFill>
            </a:endParaRPr>
          </a:p>
          <a:p>
            <a:pPr marL="171450" indent="-171450">
              <a:buFont typeface="Arial" panose="020B0604020202020204" pitchFamily="34" charset="0"/>
              <a:buChar char="•"/>
            </a:pPr>
            <a:endParaRPr lang="nb-NO" sz="1000" dirty="0">
              <a:solidFill>
                <a:schemeClr val="tx1"/>
              </a:solidFill>
            </a:endParaRPr>
          </a:p>
        </p:txBody>
      </p:sp>
      <p:sp>
        <p:nvSpPr>
          <p:cNvPr id="7" name="Rektangel: avrundede hjørner 6">
            <a:extLst>
              <a:ext uri="{FF2B5EF4-FFF2-40B4-BE49-F238E27FC236}">
                <a16:creationId xmlns:a16="http://schemas.microsoft.com/office/drawing/2014/main" id="{B7D7250B-2BA0-4EE5-8562-8F8369114E7C}"/>
              </a:ext>
            </a:extLst>
          </p:cNvPr>
          <p:cNvSpPr/>
          <p:nvPr/>
        </p:nvSpPr>
        <p:spPr>
          <a:xfrm>
            <a:off x="3563888" y="1275606"/>
            <a:ext cx="2088232" cy="3240360"/>
          </a:xfrm>
          <a:prstGeom prst="roundRect">
            <a:avLst/>
          </a:prstGeom>
          <a:solidFill>
            <a:schemeClr val="bg1"/>
          </a:solid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000">
              <a:solidFill>
                <a:schemeClr val="tx1"/>
              </a:solidFill>
            </a:endParaRPr>
          </a:p>
          <a:p>
            <a:pPr algn="ctr"/>
            <a:endParaRPr lang="nb-NO" sz="1000">
              <a:solidFill>
                <a:schemeClr val="tx1"/>
              </a:solidFill>
            </a:endParaRPr>
          </a:p>
          <a:p>
            <a:pPr algn="ctr"/>
            <a:endParaRPr lang="nb-NO" sz="1000">
              <a:solidFill>
                <a:schemeClr val="tx1"/>
              </a:solidFill>
            </a:endParaRPr>
          </a:p>
          <a:p>
            <a:pPr algn="ctr"/>
            <a:endParaRPr lang="nb-NO" sz="1000">
              <a:solidFill>
                <a:schemeClr val="tx1"/>
              </a:solidFill>
            </a:endParaRPr>
          </a:p>
          <a:p>
            <a:pPr algn="ctr"/>
            <a:endParaRPr lang="nb-NO" sz="1000">
              <a:solidFill>
                <a:schemeClr val="tx1"/>
              </a:solidFill>
            </a:endParaRPr>
          </a:p>
          <a:p>
            <a:pPr algn="ctr"/>
            <a:endParaRPr lang="nb-NO" sz="1000">
              <a:solidFill>
                <a:schemeClr val="tx1"/>
              </a:solidFill>
            </a:endParaRPr>
          </a:p>
          <a:p>
            <a:pPr algn="ctr"/>
            <a:endParaRPr lang="nb-NO" sz="1000">
              <a:solidFill>
                <a:schemeClr val="tx1"/>
              </a:solidFill>
            </a:endParaRPr>
          </a:p>
        </p:txBody>
      </p:sp>
      <p:sp>
        <p:nvSpPr>
          <p:cNvPr id="8" name="Rektangel: avrundede hjørner 7">
            <a:extLst>
              <a:ext uri="{FF2B5EF4-FFF2-40B4-BE49-F238E27FC236}">
                <a16:creationId xmlns:a16="http://schemas.microsoft.com/office/drawing/2014/main" id="{02B3B225-6908-4276-BB7B-B0704294077A}"/>
              </a:ext>
            </a:extLst>
          </p:cNvPr>
          <p:cNvSpPr/>
          <p:nvPr/>
        </p:nvSpPr>
        <p:spPr>
          <a:xfrm>
            <a:off x="5940152" y="1275606"/>
            <a:ext cx="2088232" cy="3240360"/>
          </a:xfrm>
          <a:prstGeom prst="roundRect">
            <a:avLst/>
          </a:prstGeom>
          <a:solidFill>
            <a:schemeClr val="bg1"/>
          </a:solid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000">
              <a:solidFill>
                <a:schemeClr val="tx1"/>
              </a:solidFill>
            </a:endParaRPr>
          </a:p>
          <a:p>
            <a:pPr algn="ctr"/>
            <a:endParaRPr lang="nb-NO" sz="1000">
              <a:solidFill>
                <a:schemeClr val="tx1"/>
              </a:solidFill>
            </a:endParaRPr>
          </a:p>
          <a:p>
            <a:pPr algn="ctr"/>
            <a:endParaRPr lang="nb-NO" sz="1000">
              <a:solidFill>
                <a:schemeClr val="tx1"/>
              </a:solidFill>
            </a:endParaRPr>
          </a:p>
        </p:txBody>
      </p:sp>
      <p:pic>
        <p:nvPicPr>
          <p:cNvPr id="4" name="Picture 2">
            <a:extLst>
              <a:ext uri="{FF2B5EF4-FFF2-40B4-BE49-F238E27FC236}">
                <a16:creationId xmlns:a16="http://schemas.microsoft.com/office/drawing/2014/main" id="{C977C882-0641-4CC6-9217-0A30CF72BA3C}"/>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754921" y="1392658"/>
            <a:ext cx="1706166" cy="1000265"/>
          </a:xfrm>
          <a:prstGeom prst="rect">
            <a:avLst/>
          </a:prstGeom>
          <a:noFill/>
          <a:extLst>
            <a:ext uri="{909E8E84-426E-40DD-AFC4-6F175D3DCCD1}">
              <a14:hiddenFill xmlns:a14="http://schemas.microsoft.com/office/drawing/2010/main">
                <a:solidFill>
                  <a:srgbClr val="FFFFFF"/>
                </a:solidFill>
              </a14:hiddenFill>
            </a:ext>
          </a:extLst>
        </p:spPr>
      </p:pic>
      <p:pic>
        <p:nvPicPr>
          <p:cNvPr id="13" name="Bilde 12">
            <a:extLst>
              <a:ext uri="{FF2B5EF4-FFF2-40B4-BE49-F238E27FC236}">
                <a16:creationId xmlns:a16="http://schemas.microsoft.com/office/drawing/2014/main" id="{83BE2DAF-053E-43FE-931C-C2CBB73F15B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607474" y="1375538"/>
            <a:ext cx="753588" cy="1076967"/>
          </a:xfrm>
          <a:prstGeom prst="rect">
            <a:avLst/>
          </a:prstGeom>
        </p:spPr>
      </p:pic>
      <p:pic>
        <p:nvPicPr>
          <p:cNvPr id="14" name="Bilde 13">
            <a:extLst>
              <a:ext uri="{FF2B5EF4-FFF2-40B4-BE49-F238E27FC236}">
                <a16:creationId xmlns:a16="http://schemas.microsoft.com/office/drawing/2014/main" id="{656614FB-7CD9-4F0B-86EE-2D6D0CBE11B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903460" y="1392658"/>
            <a:ext cx="613558" cy="1000601"/>
          </a:xfrm>
          <a:prstGeom prst="rect">
            <a:avLst/>
          </a:prstGeom>
        </p:spPr>
      </p:pic>
      <p:sp>
        <p:nvSpPr>
          <p:cNvPr id="15" name="TekstSylinder 14">
            <a:extLst>
              <a:ext uri="{FF2B5EF4-FFF2-40B4-BE49-F238E27FC236}">
                <a16:creationId xmlns:a16="http://schemas.microsoft.com/office/drawing/2014/main" id="{43217C6A-6A15-4BBC-8FDA-0762609742C3}"/>
              </a:ext>
            </a:extLst>
          </p:cNvPr>
          <p:cNvSpPr txBox="1"/>
          <p:nvPr/>
        </p:nvSpPr>
        <p:spPr>
          <a:xfrm>
            <a:off x="1439485" y="2531434"/>
            <a:ext cx="1512168" cy="276999"/>
          </a:xfrm>
          <a:prstGeom prst="rect">
            <a:avLst/>
          </a:prstGeom>
          <a:noFill/>
        </p:spPr>
        <p:txBody>
          <a:bodyPr wrap="square" rtlCol="0">
            <a:spAutoFit/>
          </a:bodyPr>
          <a:lstStyle/>
          <a:p>
            <a:pPr algn="ctr"/>
            <a:r>
              <a:rPr lang="nb-NO" sz="1200" b="1" dirty="0"/>
              <a:t>Bruker</a:t>
            </a:r>
          </a:p>
        </p:txBody>
      </p:sp>
      <p:sp>
        <p:nvSpPr>
          <p:cNvPr id="16" name="TekstSylinder 15">
            <a:extLst>
              <a:ext uri="{FF2B5EF4-FFF2-40B4-BE49-F238E27FC236}">
                <a16:creationId xmlns:a16="http://schemas.microsoft.com/office/drawing/2014/main" id="{ECEBA4B7-A3F8-4EA1-B144-A7EC80AA7394}"/>
              </a:ext>
            </a:extLst>
          </p:cNvPr>
          <p:cNvSpPr txBox="1"/>
          <p:nvPr/>
        </p:nvSpPr>
        <p:spPr>
          <a:xfrm>
            <a:off x="3311860" y="2480591"/>
            <a:ext cx="2592288" cy="461665"/>
          </a:xfrm>
          <a:prstGeom prst="rect">
            <a:avLst/>
          </a:prstGeom>
          <a:noFill/>
        </p:spPr>
        <p:txBody>
          <a:bodyPr wrap="square" rtlCol="0">
            <a:spAutoFit/>
          </a:bodyPr>
          <a:lstStyle/>
          <a:p>
            <a:pPr algn="ctr"/>
            <a:r>
              <a:rPr lang="nb-NO" sz="1200" b="1"/>
              <a:t>Veileder</a:t>
            </a:r>
          </a:p>
          <a:p>
            <a:pPr algn="ctr"/>
            <a:r>
              <a:rPr lang="nb-NO" sz="1200" b="1"/>
              <a:t>NAV-kontoret</a:t>
            </a:r>
          </a:p>
        </p:txBody>
      </p:sp>
      <p:sp>
        <p:nvSpPr>
          <p:cNvPr id="17" name="TekstSylinder 16">
            <a:extLst>
              <a:ext uri="{FF2B5EF4-FFF2-40B4-BE49-F238E27FC236}">
                <a16:creationId xmlns:a16="http://schemas.microsoft.com/office/drawing/2014/main" id="{C67DC00E-8E0D-4573-8950-5FBBBB69A465}"/>
              </a:ext>
            </a:extLst>
          </p:cNvPr>
          <p:cNvSpPr txBox="1"/>
          <p:nvPr/>
        </p:nvSpPr>
        <p:spPr>
          <a:xfrm>
            <a:off x="5454352" y="2484363"/>
            <a:ext cx="3059832" cy="461665"/>
          </a:xfrm>
          <a:prstGeom prst="rect">
            <a:avLst/>
          </a:prstGeom>
          <a:noFill/>
        </p:spPr>
        <p:txBody>
          <a:bodyPr wrap="square" rtlCol="0">
            <a:spAutoFit/>
          </a:bodyPr>
          <a:lstStyle/>
          <a:p>
            <a:pPr algn="ctr"/>
            <a:r>
              <a:rPr lang="nb-NO" sz="1200" b="1"/>
              <a:t>Veileder</a:t>
            </a:r>
          </a:p>
          <a:p>
            <a:pPr algn="ctr"/>
            <a:r>
              <a:rPr lang="nb-NO" sz="1200" b="1"/>
              <a:t>NAV Kontaktsenter</a:t>
            </a:r>
          </a:p>
        </p:txBody>
      </p:sp>
      <p:sp>
        <p:nvSpPr>
          <p:cNvPr id="5" name="TekstSylinder 4">
            <a:extLst>
              <a:ext uri="{FF2B5EF4-FFF2-40B4-BE49-F238E27FC236}">
                <a16:creationId xmlns:a16="http://schemas.microsoft.com/office/drawing/2014/main" id="{B23B0939-2810-4D37-A9FE-EA619016DB3A}"/>
              </a:ext>
            </a:extLst>
          </p:cNvPr>
          <p:cNvSpPr txBox="1"/>
          <p:nvPr/>
        </p:nvSpPr>
        <p:spPr>
          <a:xfrm>
            <a:off x="1271388" y="2864023"/>
            <a:ext cx="1914458" cy="1631216"/>
          </a:xfrm>
          <a:prstGeom prst="rect">
            <a:avLst/>
          </a:prstGeom>
          <a:noFill/>
        </p:spPr>
        <p:txBody>
          <a:bodyPr wrap="square" rtlCol="0">
            <a:spAutoFit/>
          </a:bodyPr>
          <a:lstStyle/>
          <a:p>
            <a:pPr marL="171450" indent="-171450">
              <a:buFont typeface="Arial" panose="020B0604020202020204" pitchFamily="34" charset="0"/>
              <a:buChar char="•"/>
            </a:pPr>
            <a:r>
              <a:rPr lang="nb-NO" sz="1000"/>
              <a:t>NAV blir mer tilgjengelig </a:t>
            </a:r>
          </a:p>
          <a:p>
            <a:pPr marL="171450" indent="-171450">
              <a:buFont typeface="Arial" panose="020B0604020202020204" pitchFamily="34" charset="0"/>
              <a:buChar char="•"/>
            </a:pPr>
            <a:r>
              <a:rPr lang="nb-NO" sz="1000"/>
              <a:t>Økt rettssikkerhet</a:t>
            </a:r>
          </a:p>
          <a:p>
            <a:pPr marL="171450" indent="-171450">
              <a:buFont typeface="Arial" panose="020B0604020202020204" pitchFamily="34" charset="0"/>
              <a:buChar char="•"/>
            </a:pPr>
            <a:r>
              <a:rPr lang="nb-NO" sz="1000"/>
              <a:t>Større eierskap til egen sak</a:t>
            </a:r>
          </a:p>
          <a:p>
            <a:pPr marL="171450" indent="-171450">
              <a:buFont typeface="Arial" panose="020B0604020202020204" pitchFamily="34" charset="0"/>
              <a:buChar char="•"/>
            </a:pPr>
            <a:r>
              <a:rPr lang="nb-NO" sz="1000"/>
              <a:t>Sporbarhet i saken</a:t>
            </a:r>
          </a:p>
          <a:p>
            <a:pPr marL="171450" indent="-171450">
              <a:buFont typeface="Arial" panose="020B0604020202020204" pitchFamily="34" charset="0"/>
              <a:buChar char="•"/>
            </a:pPr>
            <a:r>
              <a:rPr lang="nb-NO" sz="1000"/>
              <a:t>Får bedre informasjon – gir trygghet</a:t>
            </a:r>
          </a:p>
          <a:p>
            <a:pPr marL="171450" indent="-171450">
              <a:buFont typeface="Arial" panose="020B0604020202020204" pitchFamily="34" charset="0"/>
              <a:buChar char="•"/>
            </a:pPr>
            <a:r>
              <a:rPr lang="nb-NO" sz="1000"/>
              <a:t>Enklere å finne informasjon om egen sak</a:t>
            </a:r>
          </a:p>
          <a:p>
            <a:pPr marL="171450" indent="-171450">
              <a:buFont typeface="Arial" panose="020B0604020202020204" pitchFamily="34" charset="0"/>
              <a:buChar char="•"/>
            </a:pPr>
            <a:r>
              <a:rPr lang="nb-NO" sz="1000"/>
              <a:t>Større brukermedvirkning</a:t>
            </a:r>
          </a:p>
          <a:p>
            <a:endParaRPr lang="nb-NO" sz="1000"/>
          </a:p>
        </p:txBody>
      </p:sp>
      <p:sp>
        <p:nvSpPr>
          <p:cNvPr id="6" name="TekstSylinder 5">
            <a:extLst>
              <a:ext uri="{FF2B5EF4-FFF2-40B4-BE49-F238E27FC236}">
                <a16:creationId xmlns:a16="http://schemas.microsoft.com/office/drawing/2014/main" id="{600A0AC7-05F5-44CD-8B54-FF4F8DDBBF77}"/>
              </a:ext>
            </a:extLst>
          </p:cNvPr>
          <p:cNvSpPr txBox="1"/>
          <p:nvPr/>
        </p:nvSpPr>
        <p:spPr>
          <a:xfrm>
            <a:off x="3927789" y="2942256"/>
            <a:ext cx="1461465" cy="707886"/>
          </a:xfrm>
          <a:prstGeom prst="rect">
            <a:avLst/>
          </a:prstGeom>
          <a:noFill/>
        </p:spPr>
        <p:txBody>
          <a:bodyPr wrap="square" rtlCol="0">
            <a:spAutoFit/>
          </a:bodyPr>
          <a:lstStyle/>
          <a:p>
            <a:r>
              <a:rPr lang="nb-NO" sz="1000"/>
              <a:t>Færre henvendelser om status i sak frigjør tid til oppfølging av de som trenger det mest.</a:t>
            </a:r>
          </a:p>
        </p:txBody>
      </p:sp>
      <p:sp>
        <p:nvSpPr>
          <p:cNvPr id="10" name="TekstSylinder 9">
            <a:extLst>
              <a:ext uri="{FF2B5EF4-FFF2-40B4-BE49-F238E27FC236}">
                <a16:creationId xmlns:a16="http://schemas.microsoft.com/office/drawing/2014/main" id="{27BAAD87-AF3D-4280-871C-1F9F831A65B5}"/>
              </a:ext>
            </a:extLst>
          </p:cNvPr>
          <p:cNvSpPr txBox="1"/>
          <p:nvPr/>
        </p:nvSpPr>
        <p:spPr>
          <a:xfrm>
            <a:off x="6263856" y="2941984"/>
            <a:ext cx="1699431" cy="861774"/>
          </a:xfrm>
          <a:prstGeom prst="rect">
            <a:avLst/>
          </a:prstGeom>
          <a:noFill/>
        </p:spPr>
        <p:txBody>
          <a:bodyPr wrap="square" rtlCol="0">
            <a:spAutoFit/>
          </a:bodyPr>
          <a:lstStyle/>
          <a:p>
            <a:r>
              <a:rPr lang="nb-NO" sz="1000"/>
              <a:t>Færre henvendelser om status i sak frigjør tid til veiledning av de som trenger det mest.</a:t>
            </a:r>
          </a:p>
          <a:p>
            <a:endParaRPr lang="nb-NO" sz="1000"/>
          </a:p>
        </p:txBody>
      </p:sp>
    </p:spTree>
    <p:extLst>
      <p:ext uri="{BB962C8B-B14F-4D97-AF65-F5344CB8AC3E}">
        <p14:creationId xmlns:p14="http://schemas.microsoft.com/office/powerpoint/2010/main" val="4183010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2AB7122-5E74-4C69-98D3-B8CAD9066B57}"/>
              </a:ext>
            </a:extLst>
          </p:cNvPr>
          <p:cNvSpPr>
            <a:spLocks noGrp="1"/>
          </p:cNvSpPr>
          <p:nvPr>
            <p:ph sz="quarter" idx="10"/>
          </p:nvPr>
        </p:nvSpPr>
        <p:spPr>
          <a:xfrm>
            <a:off x="378620" y="1821075"/>
            <a:ext cx="4205038" cy="1261068"/>
          </a:xfrm>
          <a:ln>
            <a:noFill/>
          </a:ln>
        </p:spPr>
        <p:txBody>
          <a:bodyPr anchor="t" anchorCtr="0">
            <a:normAutofit fontScale="92500" lnSpcReduction="20000"/>
          </a:bodyPr>
          <a:lstStyle/>
          <a:p>
            <a:pPr marL="0" indent="0">
              <a:buNone/>
            </a:pPr>
            <a:r>
              <a:rPr lang="nb-NO" sz="1400">
                <a:solidFill>
                  <a:schemeClr val="tx1"/>
                </a:solidFill>
                <a:latin typeface="Arial"/>
                <a:cs typeface="Arial"/>
              </a:rPr>
              <a:t>Innsyn gjør saksbehandlingen mer transparent for bruker. Dette kan innebære at NAV-kontoret må justere lokal praksis.</a:t>
            </a:r>
          </a:p>
          <a:p>
            <a:pPr marL="285750" indent="-285750">
              <a:buFont typeface="Arial" panose="020B0604020202020204" pitchFamily="34" charset="0"/>
              <a:buChar char="•"/>
            </a:pPr>
            <a:endParaRPr lang="nb-NO" sz="2000">
              <a:solidFill>
                <a:schemeClr val="tx1"/>
              </a:solidFill>
            </a:endParaRPr>
          </a:p>
          <a:p>
            <a:pPr marL="0" indent="0">
              <a:buNone/>
            </a:pPr>
            <a:r>
              <a:rPr lang="nb-NO" sz="1400">
                <a:solidFill>
                  <a:schemeClr val="tx1"/>
                </a:solidFill>
              </a:rPr>
              <a:t>Hva bør dere allerede nå gjøre for å forberede dere på at disse elementene kommer? </a:t>
            </a:r>
          </a:p>
          <a:p>
            <a:endParaRPr lang="nb-NO"/>
          </a:p>
        </p:txBody>
      </p:sp>
      <p:sp>
        <p:nvSpPr>
          <p:cNvPr id="3" name="Tittel 2">
            <a:extLst>
              <a:ext uri="{FF2B5EF4-FFF2-40B4-BE49-F238E27FC236}">
                <a16:creationId xmlns:a16="http://schemas.microsoft.com/office/drawing/2014/main" id="{57AC4537-C748-40A8-B32D-6604C63F9341}"/>
              </a:ext>
            </a:extLst>
          </p:cNvPr>
          <p:cNvSpPr>
            <a:spLocks noGrp="1"/>
          </p:cNvSpPr>
          <p:nvPr>
            <p:ph type="title"/>
          </p:nvPr>
        </p:nvSpPr>
        <p:spPr/>
        <p:txBody>
          <a:bodyPr/>
          <a:lstStyle/>
          <a:p>
            <a:r>
              <a:rPr lang="nb-NO"/>
              <a:t>Organisatoriske forberedelser i NAV-kontoret</a:t>
            </a:r>
          </a:p>
        </p:txBody>
      </p:sp>
      <p:sp>
        <p:nvSpPr>
          <p:cNvPr id="5" name="Rektangel: avrundede hjørner 4">
            <a:extLst>
              <a:ext uri="{FF2B5EF4-FFF2-40B4-BE49-F238E27FC236}">
                <a16:creationId xmlns:a16="http://schemas.microsoft.com/office/drawing/2014/main" id="{3AD43C66-91F2-4ED4-BEB1-20F60DA8EA29}"/>
              </a:ext>
            </a:extLst>
          </p:cNvPr>
          <p:cNvSpPr/>
          <p:nvPr/>
        </p:nvSpPr>
        <p:spPr>
          <a:xfrm>
            <a:off x="279492" y="1617220"/>
            <a:ext cx="4292508" cy="1551030"/>
          </a:xfrm>
          <a:prstGeom prst="roundRect">
            <a:avLst/>
          </a:prstGeom>
          <a:no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26" name="Picture 2">
            <a:extLst>
              <a:ext uri="{FF2B5EF4-FFF2-40B4-BE49-F238E27FC236}">
                <a16:creationId xmlns:a16="http://schemas.microsoft.com/office/drawing/2014/main" id="{AA0E792C-3758-45A2-BD76-A49D2F9342AC}"/>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826528" y="1536348"/>
            <a:ext cx="1353803" cy="3030475"/>
          </a:xfrm>
          <a:prstGeom prst="rect">
            <a:avLst/>
          </a:prstGeom>
          <a:noFill/>
          <a:extLst>
            <a:ext uri="{909E8E84-426E-40DD-AFC4-6F175D3DCCD1}">
              <a14:hiddenFill xmlns:a14="http://schemas.microsoft.com/office/drawing/2010/main">
                <a:solidFill>
                  <a:srgbClr val="FFFFFF"/>
                </a:solidFill>
              </a14:hiddenFill>
            </a:ext>
          </a:extLst>
        </p:spPr>
      </p:pic>
      <p:sp>
        <p:nvSpPr>
          <p:cNvPr id="4" name="Ellipse 3">
            <a:extLst>
              <a:ext uri="{FF2B5EF4-FFF2-40B4-BE49-F238E27FC236}">
                <a16:creationId xmlns:a16="http://schemas.microsoft.com/office/drawing/2014/main" id="{96CFDB44-726F-48E4-9AE0-CE95E8F9D58B}"/>
              </a:ext>
            </a:extLst>
          </p:cNvPr>
          <p:cNvSpPr/>
          <p:nvPr/>
        </p:nvSpPr>
        <p:spPr>
          <a:xfrm>
            <a:off x="4430786" y="1842186"/>
            <a:ext cx="1620160" cy="814151"/>
          </a:xfrm>
          <a:prstGeom prst="ellipse">
            <a:avLst/>
          </a:prstGeom>
          <a:solidFill>
            <a:srgbClr val="7BD3A7"/>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algn="ctr"/>
            <a:r>
              <a:rPr lang="nb-NO" sz="1200">
                <a:solidFill>
                  <a:schemeClr val="tx1"/>
                </a:solidFill>
              </a:rPr>
              <a:t>Justering av arbeids-prosesser?</a:t>
            </a:r>
          </a:p>
        </p:txBody>
      </p:sp>
      <p:sp>
        <p:nvSpPr>
          <p:cNvPr id="7" name="Ellipse 6">
            <a:extLst>
              <a:ext uri="{FF2B5EF4-FFF2-40B4-BE49-F238E27FC236}">
                <a16:creationId xmlns:a16="http://schemas.microsoft.com/office/drawing/2014/main" id="{86D3373C-ED38-4365-A69A-6776BFA042E2}"/>
              </a:ext>
            </a:extLst>
          </p:cNvPr>
          <p:cNvSpPr/>
          <p:nvPr/>
        </p:nvSpPr>
        <p:spPr>
          <a:xfrm>
            <a:off x="5488625" y="1171508"/>
            <a:ext cx="1620160" cy="814151"/>
          </a:xfrm>
          <a:prstGeom prst="ellipse">
            <a:avLst/>
          </a:prstGeom>
          <a:solidFill>
            <a:srgbClr val="7BD3A7"/>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algn="ctr"/>
            <a:r>
              <a:rPr lang="nb-NO" sz="1200">
                <a:solidFill>
                  <a:schemeClr val="tx1"/>
                </a:solidFill>
              </a:rPr>
              <a:t>Bevissthet rundt språkbruk</a:t>
            </a:r>
          </a:p>
        </p:txBody>
      </p:sp>
      <p:sp>
        <p:nvSpPr>
          <p:cNvPr id="8" name="Ellipse 7">
            <a:extLst>
              <a:ext uri="{FF2B5EF4-FFF2-40B4-BE49-F238E27FC236}">
                <a16:creationId xmlns:a16="http://schemas.microsoft.com/office/drawing/2014/main" id="{43133EBC-9BD3-431B-9C1D-453F7025A848}"/>
              </a:ext>
            </a:extLst>
          </p:cNvPr>
          <p:cNvSpPr/>
          <p:nvPr/>
        </p:nvSpPr>
        <p:spPr>
          <a:xfrm>
            <a:off x="6955913" y="1754270"/>
            <a:ext cx="1620160" cy="814151"/>
          </a:xfrm>
          <a:prstGeom prst="ellipse">
            <a:avLst/>
          </a:prstGeom>
          <a:solidFill>
            <a:srgbClr val="7BD3A7"/>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nb-NO" sz="1100">
                <a:solidFill>
                  <a:schemeClr val="tx1"/>
                </a:solidFill>
              </a:rPr>
              <a:t>Opplæring og informasjon</a:t>
            </a:r>
          </a:p>
        </p:txBody>
      </p:sp>
    </p:spTree>
    <p:extLst>
      <p:ext uri="{BB962C8B-B14F-4D97-AF65-F5344CB8AC3E}">
        <p14:creationId xmlns:p14="http://schemas.microsoft.com/office/powerpoint/2010/main" val="921536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A899C0BE-F333-4BE5-9845-9C50B894749F}"/>
              </a:ext>
            </a:extLst>
          </p:cNvPr>
          <p:cNvSpPr>
            <a:spLocks noGrp="1"/>
          </p:cNvSpPr>
          <p:nvPr>
            <p:ph type="title"/>
          </p:nvPr>
        </p:nvSpPr>
        <p:spPr/>
        <p:txBody>
          <a:bodyPr/>
          <a:lstStyle/>
          <a:p>
            <a:r>
              <a:rPr lang="nb-NO"/>
              <a:t>Opplæring av medarbeidere i NAV-kontoret</a:t>
            </a:r>
          </a:p>
        </p:txBody>
      </p:sp>
      <p:pic>
        <p:nvPicPr>
          <p:cNvPr id="8" name="Bilde 7" descr="Et bilde som inneholder leke, klokke, rom&#10;&#10;Automatisk generert beskrivelse">
            <a:extLst>
              <a:ext uri="{FF2B5EF4-FFF2-40B4-BE49-F238E27FC236}">
                <a16:creationId xmlns:a16="http://schemas.microsoft.com/office/drawing/2014/main" id="{B78F3304-15C8-47CB-B2EF-5E151DDE3A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1687" y="1289304"/>
            <a:ext cx="2682185" cy="3038115"/>
          </a:xfrm>
          <a:prstGeom prst="rect">
            <a:avLst/>
          </a:prstGeom>
        </p:spPr>
      </p:pic>
      <p:sp>
        <p:nvSpPr>
          <p:cNvPr id="9" name="Rektangel: avrundede hjørner 8">
            <a:extLst>
              <a:ext uri="{FF2B5EF4-FFF2-40B4-BE49-F238E27FC236}">
                <a16:creationId xmlns:a16="http://schemas.microsoft.com/office/drawing/2014/main" id="{F78684E2-F4FD-42D2-AF4F-74BC17269073}"/>
              </a:ext>
            </a:extLst>
          </p:cNvPr>
          <p:cNvSpPr/>
          <p:nvPr/>
        </p:nvSpPr>
        <p:spPr>
          <a:xfrm>
            <a:off x="817532" y="1127400"/>
            <a:ext cx="3754468" cy="3772404"/>
          </a:xfrm>
          <a:prstGeom prst="roundRect">
            <a:avLst/>
          </a:prstGeom>
          <a:solidFill>
            <a:schemeClr val="bg1"/>
          </a:solid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nb-NO" sz="1400" dirty="0">
                <a:solidFill>
                  <a:schemeClr val="tx1"/>
                </a:solidFill>
              </a:rPr>
              <a:t>Det er laget informasjons- og opplæringsmateriell som kan brukes ved innføring av Innsynsløsningen i NAV-kontoret.</a:t>
            </a:r>
          </a:p>
          <a:p>
            <a:pPr algn="ctr"/>
            <a:r>
              <a:rPr lang="nb-NO" sz="1400" dirty="0">
                <a:solidFill>
                  <a:schemeClr val="tx1"/>
                </a:solidFill>
                <a:hlinkClick r:id="rId4"/>
              </a:rPr>
              <a:t>Presentasjon av innsyn på nav.no (intranett)</a:t>
            </a:r>
            <a:r>
              <a:rPr lang="nb-NO" sz="1400" dirty="0">
                <a:solidFill>
                  <a:schemeClr val="tx1"/>
                </a:solidFill>
              </a:rPr>
              <a:t>viser hvordan innsynsløsningen ser ut for søker på Min side.</a:t>
            </a:r>
            <a:br>
              <a:rPr lang="nb-NO" sz="1400" dirty="0">
                <a:solidFill>
                  <a:schemeClr val="tx1"/>
                </a:solidFill>
              </a:rPr>
            </a:br>
            <a:br>
              <a:rPr lang="nb-NO" sz="1400" dirty="0">
                <a:solidFill>
                  <a:schemeClr val="tx1"/>
                </a:solidFill>
              </a:rPr>
            </a:br>
            <a:r>
              <a:rPr lang="nb-NO" sz="1400" dirty="0">
                <a:solidFill>
                  <a:srgbClr val="0000FF"/>
                </a:solidFill>
                <a:cs typeface="Arial"/>
                <a:hlinkClick r:id="rId5"/>
              </a:rPr>
              <a:t>Opplæringsversjon av digital søknad og innsyn </a:t>
            </a:r>
            <a:endParaRPr lang="nb-NO" sz="1400" dirty="0">
              <a:solidFill>
                <a:srgbClr val="0000FF"/>
              </a:solidFill>
              <a:cs typeface="Arial"/>
              <a:hlinkClick r:id="rId6">
                <a:extLst>
                  <a:ext uri="{A12FA001-AC4F-418D-AE19-62706E023703}">
                    <ahyp:hlinkClr xmlns:ahyp="http://schemas.microsoft.com/office/drawing/2018/hyperlinkcolor" val="tx"/>
                  </a:ext>
                </a:extLst>
              </a:hlinkClick>
            </a:endParaRPr>
          </a:p>
          <a:p>
            <a:pPr algn="ctr"/>
            <a:r>
              <a:rPr lang="nb-NO" sz="1400" dirty="0">
                <a:solidFill>
                  <a:schemeClr val="tx1"/>
                </a:solidFill>
                <a:cs typeface="Arial"/>
              </a:rPr>
              <a:t>kan brukes for at veiledere kan bli kjent med løsningene i trygge omgivelser.</a:t>
            </a:r>
            <a:endParaRPr lang="nb-NO" dirty="0">
              <a:solidFill>
                <a:schemeClr val="tx1"/>
              </a:solidFill>
            </a:endParaRPr>
          </a:p>
          <a:p>
            <a:pPr algn="ctr"/>
            <a:r>
              <a:rPr lang="nb-NO" sz="1400" dirty="0">
                <a:solidFill>
                  <a:srgbClr val="0000FF"/>
                </a:solidFill>
                <a:cs typeface="Arial"/>
                <a:hlinkClick r:id="rId7"/>
              </a:rPr>
              <a:t>Brukerveiledning for opplæringsversjonen</a:t>
            </a:r>
            <a:br>
              <a:rPr lang="nb-NO" sz="1400" dirty="0">
                <a:solidFill>
                  <a:schemeClr val="tx1"/>
                </a:solidFill>
                <a:cs typeface="Arial"/>
              </a:rPr>
            </a:br>
            <a:br>
              <a:rPr lang="nb-NO" sz="1400" dirty="0">
                <a:solidFill>
                  <a:schemeClr val="tx1"/>
                </a:solidFill>
                <a:cs typeface="Arial"/>
              </a:rPr>
            </a:br>
            <a:r>
              <a:rPr lang="nb-NO" sz="1400" dirty="0">
                <a:solidFill>
                  <a:schemeClr val="tx1"/>
                </a:solidFill>
                <a:cs typeface="Arial"/>
                <a:hlinkClick r:id="rId8"/>
              </a:rPr>
              <a:t>Hvordan få flere til å søke digitalt (intranett)</a:t>
            </a:r>
            <a:endParaRPr lang="nb-NO" sz="1400" dirty="0">
              <a:solidFill>
                <a:schemeClr val="tx1"/>
              </a:solidFill>
              <a:cs typeface="Arial"/>
            </a:endParaRPr>
          </a:p>
          <a:p>
            <a:pPr algn="ctr"/>
            <a:endParaRPr lang="nb-NO" sz="1400" dirty="0">
              <a:solidFill>
                <a:schemeClr val="tx1"/>
              </a:solidFill>
              <a:cs typeface="Arial"/>
            </a:endParaRPr>
          </a:p>
        </p:txBody>
      </p:sp>
    </p:spTree>
    <p:extLst>
      <p:ext uri="{BB962C8B-B14F-4D97-AF65-F5344CB8AC3E}">
        <p14:creationId xmlns:p14="http://schemas.microsoft.com/office/powerpoint/2010/main" val="4286778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76F958E9-E74D-4812-A57B-85AF5FD56E44}"/>
              </a:ext>
            </a:extLst>
          </p:cNvPr>
          <p:cNvSpPr>
            <a:spLocks noGrp="1"/>
          </p:cNvSpPr>
          <p:nvPr>
            <p:ph type="title"/>
          </p:nvPr>
        </p:nvSpPr>
        <p:spPr/>
        <p:txBody>
          <a:bodyPr/>
          <a:lstStyle/>
          <a:p>
            <a:r>
              <a:rPr lang="nb-NO">
                <a:latin typeface="Arial"/>
                <a:cs typeface="Arial"/>
              </a:rPr>
              <a:t>Samhandling med NAV Kontaktsenter</a:t>
            </a:r>
          </a:p>
        </p:txBody>
      </p:sp>
      <p:sp>
        <p:nvSpPr>
          <p:cNvPr id="4" name="Rektangel: avrundede hjørner 3">
            <a:extLst>
              <a:ext uri="{FF2B5EF4-FFF2-40B4-BE49-F238E27FC236}">
                <a16:creationId xmlns:a16="http://schemas.microsoft.com/office/drawing/2014/main" id="{1339D414-3A56-40C3-BC25-BBD7CE711230}"/>
              </a:ext>
            </a:extLst>
          </p:cNvPr>
          <p:cNvSpPr/>
          <p:nvPr/>
        </p:nvSpPr>
        <p:spPr>
          <a:xfrm>
            <a:off x="458749" y="1195968"/>
            <a:ext cx="5055931" cy="3320321"/>
          </a:xfrm>
          <a:prstGeom prst="roundRect">
            <a:avLst/>
          </a:prstGeom>
          <a:solidFill>
            <a:srgbClr val="FFFFFF"/>
          </a:solid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nb-NO" sz="1400" dirty="0">
                <a:solidFill>
                  <a:schemeClr val="tx1"/>
                </a:solidFill>
                <a:cs typeface="Arial"/>
              </a:rPr>
              <a:t>Dersom innføring av digital søknad og innsyn fører til endring i arbeidsprosesser som påvirker samhandling og samarbeid med NAV Kontaktsenter, er det lurt å sjekke enhetens </a:t>
            </a:r>
            <a:r>
              <a:rPr lang="nb-NO" sz="1400" dirty="0" err="1">
                <a:solidFill>
                  <a:schemeClr val="tx1"/>
                </a:solidFill>
                <a:cs typeface="Arial"/>
              </a:rPr>
              <a:t>kontoropplysninger</a:t>
            </a:r>
            <a:r>
              <a:rPr lang="nb-NO" sz="1400" dirty="0">
                <a:solidFill>
                  <a:schemeClr val="tx1"/>
                </a:solidFill>
                <a:cs typeface="Arial"/>
              </a:rPr>
              <a:t> i NORG. Ved behov for endringer i feltet "Sosiale tjenester" kan dere melde fra til NKS. Dette feltet er ment for samarbeid med NKS. </a:t>
            </a:r>
          </a:p>
          <a:p>
            <a:endParaRPr lang="nb-NO" sz="1400" dirty="0">
              <a:solidFill>
                <a:schemeClr val="tx1"/>
              </a:solidFill>
              <a:highlight>
                <a:srgbClr val="000000"/>
              </a:highlight>
              <a:cs typeface="Arial"/>
            </a:endParaRPr>
          </a:p>
          <a:p>
            <a:r>
              <a:rPr lang="nb-NO" sz="1400" dirty="0">
                <a:solidFill>
                  <a:schemeClr val="tx1"/>
                </a:solidFill>
                <a:cs typeface="Arial"/>
              </a:rPr>
              <a:t>Samme gjelder ved midlertidige endringer (f.eks. midlertidig deaktivering av søknad/innsyn) slik at NKS har tilgang til oppdatert informasjon.</a:t>
            </a:r>
          </a:p>
          <a:p>
            <a:endParaRPr lang="nb-NO" sz="1400" dirty="0">
              <a:solidFill>
                <a:schemeClr val="tx1"/>
              </a:solidFill>
              <a:cs typeface="Arial"/>
            </a:endParaRPr>
          </a:p>
          <a:p>
            <a:r>
              <a:rPr lang="nb-NO" sz="1400" dirty="0">
                <a:solidFill>
                  <a:schemeClr val="tx1"/>
                </a:solidFill>
                <a:cs typeface="Arial"/>
                <a:hlinkClick r:id="rId3"/>
              </a:rPr>
              <a:t>Slik oppdaterer NAV-kontorene sine kontaktopplysninger i NORG (Navet)</a:t>
            </a:r>
            <a:endParaRPr lang="nb-NO" sz="1600" dirty="0"/>
          </a:p>
        </p:txBody>
      </p:sp>
      <p:pic>
        <p:nvPicPr>
          <p:cNvPr id="5" name="Plassholder for bilde 7">
            <a:extLst>
              <a:ext uri="{FF2B5EF4-FFF2-40B4-BE49-F238E27FC236}">
                <a16:creationId xmlns:a16="http://schemas.microsoft.com/office/drawing/2014/main" id="{2C9C8BCD-5F17-4B7D-97AD-B62EC6B73FED}"/>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011598" y="1294846"/>
            <a:ext cx="2168700" cy="299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32845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04CEE23D-9E53-479A-9AE7-7C92BC01096E}"/>
              </a:ext>
            </a:extLst>
          </p:cNvPr>
          <p:cNvSpPr>
            <a:spLocks noGrp="1"/>
          </p:cNvSpPr>
          <p:nvPr>
            <p:ph sz="quarter" idx="10"/>
          </p:nvPr>
        </p:nvSpPr>
        <p:spPr>
          <a:xfrm>
            <a:off x="366963" y="1276349"/>
            <a:ext cx="4827130" cy="3299733"/>
          </a:xfrm>
        </p:spPr>
        <p:txBody>
          <a:bodyPr>
            <a:normAutofit/>
          </a:bodyPr>
          <a:lstStyle/>
          <a:p>
            <a:pPr marL="0" indent="0">
              <a:buNone/>
            </a:pPr>
            <a:r>
              <a:rPr lang="nb-NO" sz="1800"/>
              <a:t>Nyheter og informasjon fra Team Digisos publiseres på </a:t>
            </a:r>
            <a:r>
              <a:rPr lang="nb-NO" sz="1800">
                <a:hlinkClick r:id="rId3"/>
              </a:rPr>
              <a:t>nav.no/digisos </a:t>
            </a:r>
            <a:r>
              <a:rPr lang="nb-NO" sz="1800"/>
              <a:t>og på Team Digisos sin side på </a:t>
            </a:r>
            <a:r>
              <a:rPr lang="nb-NO" sz="1800">
                <a:hlinkClick r:id="rId4"/>
              </a:rPr>
              <a:t>navet</a:t>
            </a:r>
            <a:r>
              <a:rPr lang="nb-NO" sz="1800"/>
              <a:t>. </a:t>
            </a:r>
          </a:p>
          <a:p>
            <a:pPr marL="0" indent="0">
              <a:buNone/>
            </a:pPr>
            <a:endParaRPr lang="nb-NO" sz="1800"/>
          </a:p>
          <a:p>
            <a:pPr marL="0" indent="0">
              <a:buNone/>
            </a:pPr>
            <a:r>
              <a:rPr lang="nb-NO" sz="1800">
                <a:latin typeface="Arial"/>
                <a:cs typeface="Arial"/>
              </a:rPr>
              <a:t>Informasjon som skal ut til NAV-kontorene vil i tillegg bli distribuert til  innføringskoordinatorene i hvert fylke og i </a:t>
            </a:r>
            <a:r>
              <a:rPr lang="nb-NO" sz="1800" err="1">
                <a:latin typeface="Arial"/>
                <a:cs typeface="Arial"/>
              </a:rPr>
              <a:t>ukesmailen</a:t>
            </a:r>
            <a:r>
              <a:rPr lang="nb-NO" sz="1800">
                <a:latin typeface="Arial"/>
                <a:cs typeface="Arial"/>
              </a:rPr>
              <a:t> som går til fylkene.</a:t>
            </a:r>
          </a:p>
        </p:txBody>
      </p:sp>
      <p:sp>
        <p:nvSpPr>
          <p:cNvPr id="3" name="Tittel 2">
            <a:extLst>
              <a:ext uri="{FF2B5EF4-FFF2-40B4-BE49-F238E27FC236}">
                <a16:creationId xmlns:a16="http://schemas.microsoft.com/office/drawing/2014/main" id="{21E878ED-93A3-4E83-AA0C-E475031A081E}"/>
              </a:ext>
            </a:extLst>
          </p:cNvPr>
          <p:cNvSpPr>
            <a:spLocks noGrp="1"/>
          </p:cNvSpPr>
          <p:nvPr>
            <p:ph type="title"/>
          </p:nvPr>
        </p:nvSpPr>
        <p:spPr/>
        <p:txBody>
          <a:bodyPr/>
          <a:lstStyle/>
          <a:p>
            <a:r>
              <a:rPr lang="nb-NO"/>
              <a:t>Nyheter og informasjon fra Digisos </a:t>
            </a:r>
          </a:p>
        </p:txBody>
      </p:sp>
      <p:pic>
        <p:nvPicPr>
          <p:cNvPr id="5" name="Bilde 4">
            <a:extLst>
              <a:ext uri="{FF2B5EF4-FFF2-40B4-BE49-F238E27FC236}">
                <a16:creationId xmlns:a16="http://schemas.microsoft.com/office/drawing/2014/main" id="{833C3165-ABD0-425F-BD59-D6D404D6FBD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67818" y1="56733" x2="67818" y2="56733"/>
                        <a14:foregroundMark x1="67818" y1="56733" x2="67818" y2="56733"/>
                        <a14:foregroundMark x1="67818" y1="56733" x2="67818" y2="56733"/>
                        <a14:foregroundMark x1="67818" y1="56733" x2="67818" y2="56733"/>
                        <a14:foregroundMark x1="63818" y1="56291" x2="63818" y2="56291"/>
                        <a14:foregroundMark x1="68182" y1="46358" x2="68182" y2="46358"/>
                      </a14:backgroundRemoval>
                    </a14:imgEffect>
                  </a14:imgLayer>
                </a14:imgProps>
              </a:ext>
              <a:ext uri="{28A0092B-C50C-407E-A947-70E740481C1C}">
                <a14:useLocalDpi xmlns:a14="http://schemas.microsoft.com/office/drawing/2010/main" val="0"/>
              </a:ext>
            </a:extLst>
          </a:blip>
          <a:stretch>
            <a:fillRect/>
          </a:stretch>
        </p:blipFill>
        <p:spPr>
          <a:xfrm>
            <a:off x="5065483" y="1127399"/>
            <a:ext cx="3877763" cy="3193867"/>
          </a:xfrm>
          <a:prstGeom prst="rect">
            <a:avLst/>
          </a:prstGeom>
        </p:spPr>
      </p:pic>
    </p:spTree>
    <p:extLst>
      <p:ext uri="{BB962C8B-B14F-4D97-AF65-F5344CB8AC3E}">
        <p14:creationId xmlns:p14="http://schemas.microsoft.com/office/powerpoint/2010/main" val="3306354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53DEB183-4E9F-4657-B816-4FA08010C0A2}"/>
              </a:ext>
            </a:extLst>
          </p:cNvPr>
          <p:cNvSpPr/>
          <p:nvPr/>
        </p:nvSpPr>
        <p:spPr>
          <a:xfrm>
            <a:off x="3180373" y="2638090"/>
            <a:ext cx="2463920" cy="2024314"/>
          </a:xfrm>
          <a:prstGeom prst="rect">
            <a:avLst/>
          </a:prstGeom>
          <a:solidFill>
            <a:schemeClr val="bg1">
              <a:lumMod val="9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lstStyle/>
          <a:p>
            <a:pPr lvl="1"/>
            <a:endParaRPr lang="nb-NO"/>
          </a:p>
        </p:txBody>
      </p:sp>
      <p:sp>
        <p:nvSpPr>
          <p:cNvPr id="3" name="Tittel 2">
            <a:extLst>
              <a:ext uri="{FF2B5EF4-FFF2-40B4-BE49-F238E27FC236}">
                <a16:creationId xmlns:a16="http://schemas.microsoft.com/office/drawing/2014/main" id="{936A325B-8998-4BB1-877C-FC16ACD4142B}"/>
              </a:ext>
            </a:extLst>
          </p:cNvPr>
          <p:cNvSpPr>
            <a:spLocks noGrp="1"/>
          </p:cNvSpPr>
          <p:nvPr>
            <p:ph type="title"/>
          </p:nvPr>
        </p:nvSpPr>
        <p:spPr/>
        <p:txBody>
          <a:bodyPr>
            <a:normAutofit/>
          </a:bodyPr>
          <a:lstStyle/>
          <a:p>
            <a:r>
              <a:rPr lang="nb-NO"/>
              <a:t>Har du problemer / spørsmål / forslag?</a:t>
            </a:r>
          </a:p>
        </p:txBody>
      </p:sp>
      <p:sp>
        <p:nvSpPr>
          <p:cNvPr id="4" name="Rektangel 3">
            <a:extLst>
              <a:ext uri="{FF2B5EF4-FFF2-40B4-BE49-F238E27FC236}">
                <a16:creationId xmlns:a16="http://schemas.microsoft.com/office/drawing/2014/main" id="{336A93E3-2E43-4399-8615-0D5CC5809553}"/>
              </a:ext>
            </a:extLst>
          </p:cNvPr>
          <p:cNvSpPr/>
          <p:nvPr/>
        </p:nvSpPr>
        <p:spPr>
          <a:xfrm>
            <a:off x="378620" y="1853682"/>
            <a:ext cx="2385357" cy="727499"/>
          </a:xfrm>
          <a:prstGeom prst="rect">
            <a:avLst/>
          </a:prstGeom>
          <a:solidFill>
            <a:srgbClr val="7BD3A7"/>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Søknaden og innsynsløsningen, samt informasjon på nav.no</a:t>
            </a:r>
          </a:p>
        </p:txBody>
      </p:sp>
      <p:sp>
        <p:nvSpPr>
          <p:cNvPr id="5" name="Rektangel 4">
            <a:extLst>
              <a:ext uri="{FF2B5EF4-FFF2-40B4-BE49-F238E27FC236}">
                <a16:creationId xmlns:a16="http://schemas.microsoft.com/office/drawing/2014/main" id="{2594C52A-A27E-46A7-80B9-E07776AF1120}"/>
              </a:ext>
            </a:extLst>
          </p:cNvPr>
          <p:cNvSpPr/>
          <p:nvPr/>
        </p:nvSpPr>
        <p:spPr>
          <a:xfrm>
            <a:off x="378621" y="2619193"/>
            <a:ext cx="2385358" cy="2024314"/>
          </a:xfrm>
          <a:prstGeom prst="rect">
            <a:avLst/>
          </a:prstGeom>
          <a:solidFill>
            <a:schemeClr val="bg1">
              <a:lumMod val="9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lstStyle/>
          <a:p>
            <a:pPr lvl="1"/>
            <a:endParaRPr lang="nb-NO"/>
          </a:p>
        </p:txBody>
      </p:sp>
      <p:sp>
        <p:nvSpPr>
          <p:cNvPr id="6" name="TekstSylinder 5">
            <a:extLst>
              <a:ext uri="{FF2B5EF4-FFF2-40B4-BE49-F238E27FC236}">
                <a16:creationId xmlns:a16="http://schemas.microsoft.com/office/drawing/2014/main" id="{6B748F84-DC77-4624-82F0-7925A2710A1D}"/>
              </a:ext>
            </a:extLst>
          </p:cNvPr>
          <p:cNvSpPr txBox="1"/>
          <p:nvPr/>
        </p:nvSpPr>
        <p:spPr>
          <a:xfrm>
            <a:off x="410235" y="2669675"/>
            <a:ext cx="2372901" cy="2215991"/>
          </a:xfrm>
          <a:prstGeom prst="rect">
            <a:avLst/>
          </a:prstGeom>
          <a:noFill/>
        </p:spPr>
        <p:txBody>
          <a:bodyPr wrap="square" rtlCol="0" anchor="t">
            <a:spAutoFit/>
          </a:bodyPr>
          <a:lstStyle/>
          <a:p>
            <a:r>
              <a:rPr lang="nb-NO" sz="1200"/>
              <a:t>For NAV-ansatte: generelle henvendelser, feil i digital søknad, feil på innsyn meldt av søker eller innspill til endringer meldes i </a:t>
            </a:r>
            <a:r>
              <a:rPr lang="nb-NO" sz="1200">
                <a:hlinkClick r:id="rId2"/>
              </a:rPr>
              <a:t>Porten</a:t>
            </a:r>
            <a:r>
              <a:rPr lang="nb-NO" sz="1200"/>
              <a:t>. </a:t>
            </a:r>
          </a:p>
          <a:p>
            <a:endParaRPr lang="nb-NO" sz="1200"/>
          </a:p>
          <a:p>
            <a:r>
              <a:rPr lang="nb-NO" sz="1200"/>
              <a:t>For kommuneadministrasjon og andre eksterne aktører:  ta kontakt med Team Digisos  på </a:t>
            </a:r>
            <a:r>
              <a:rPr lang="nb-NO" sz="1200" u="sng">
                <a:hlinkClick r:id="rId3"/>
              </a:rPr>
              <a:t>digisos@nav.no</a:t>
            </a:r>
            <a:r>
              <a:rPr lang="nb-NO" sz="1200"/>
              <a:t> </a:t>
            </a:r>
          </a:p>
          <a:p>
            <a:endParaRPr lang="nb-NO"/>
          </a:p>
        </p:txBody>
      </p:sp>
      <p:sp>
        <p:nvSpPr>
          <p:cNvPr id="9" name="Rektangel 8">
            <a:extLst>
              <a:ext uri="{FF2B5EF4-FFF2-40B4-BE49-F238E27FC236}">
                <a16:creationId xmlns:a16="http://schemas.microsoft.com/office/drawing/2014/main" id="{E8588F45-29EC-4A24-94F1-5CF9FB6BB4CF}"/>
              </a:ext>
            </a:extLst>
          </p:cNvPr>
          <p:cNvSpPr/>
          <p:nvPr/>
        </p:nvSpPr>
        <p:spPr>
          <a:xfrm>
            <a:off x="3180373" y="1865789"/>
            <a:ext cx="2463920" cy="705962"/>
          </a:xfrm>
          <a:prstGeom prst="rect">
            <a:avLst/>
          </a:prstGeom>
          <a:solidFill>
            <a:srgbClr val="7BD3A7"/>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KS FIKS-plattformen (konfigurasjonen) med tilhørende tjenester</a:t>
            </a:r>
          </a:p>
        </p:txBody>
      </p:sp>
      <p:sp>
        <p:nvSpPr>
          <p:cNvPr id="11" name="TekstSylinder 10">
            <a:extLst>
              <a:ext uri="{FF2B5EF4-FFF2-40B4-BE49-F238E27FC236}">
                <a16:creationId xmlns:a16="http://schemas.microsoft.com/office/drawing/2014/main" id="{0D708CCC-8288-41C7-B141-CB0C69339CDF}"/>
              </a:ext>
            </a:extLst>
          </p:cNvPr>
          <p:cNvSpPr txBox="1"/>
          <p:nvPr/>
        </p:nvSpPr>
        <p:spPr>
          <a:xfrm>
            <a:off x="3231123" y="2710098"/>
            <a:ext cx="2413170" cy="1107996"/>
          </a:xfrm>
          <a:prstGeom prst="rect">
            <a:avLst/>
          </a:prstGeom>
          <a:noFill/>
          <a:ln>
            <a:noFill/>
          </a:ln>
        </p:spPr>
        <p:txBody>
          <a:bodyPr wrap="square" rtlCol="0" anchor="t">
            <a:spAutoFit/>
          </a:bodyPr>
          <a:lstStyle/>
          <a:p>
            <a:r>
              <a:rPr lang="nb-NO" sz="1200"/>
              <a:t>Ta kontakt med systemansvarlig i NAV-kontoret eller kommunen, eller direkte med KS på </a:t>
            </a:r>
          </a:p>
          <a:p>
            <a:r>
              <a:rPr lang="nb-NO" sz="1200" u="sng">
                <a:hlinkClick r:id="rId4"/>
              </a:rPr>
              <a:t>fiks@ks.no</a:t>
            </a:r>
            <a:r>
              <a:rPr lang="nb-NO" sz="1200"/>
              <a:t> </a:t>
            </a:r>
          </a:p>
          <a:p>
            <a:endParaRPr lang="nb-NO"/>
          </a:p>
        </p:txBody>
      </p:sp>
      <p:sp>
        <p:nvSpPr>
          <p:cNvPr id="14" name="Rektangel 13">
            <a:extLst>
              <a:ext uri="{FF2B5EF4-FFF2-40B4-BE49-F238E27FC236}">
                <a16:creationId xmlns:a16="http://schemas.microsoft.com/office/drawing/2014/main" id="{2A2DCD6D-EEA4-41F7-BBB8-9A0DC7594D86}"/>
              </a:ext>
            </a:extLst>
          </p:cNvPr>
          <p:cNvSpPr/>
          <p:nvPr/>
        </p:nvSpPr>
        <p:spPr>
          <a:xfrm>
            <a:off x="5937976" y="1865789"/>
            <a:ext cx="2456347" cy="719721"/>
          </a:xfrm>
          <a:prstGeom prst="rect">
            <a:avLst/>
          </a:prstGeom>
          <a:solidFill>
            <a:srgbClr val="7BD3A7"/>
          </a:solidFill>
          <a:ln>
            <a:solidFill>
              <a:srgbClr val="7BD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Fagsystemet</a:t>
            </a:r>
          </a:p>
        </p:txBody>
      </p:sp>
      <p:sp>
        <p:nvSpPr>
          <p:cNvPr id="15" name="Rektangel 14">
            <a:extLst>
              <a:ext uri="{FF2B5EF4-FFF2-40B4-BE49-F238E27FC236}">
                <a16:creationId xmlns:a16="http://schemas.microsoft.com/office/drawing/2014/main" id="{04401A7A-6103-4930-9AB2-8ACF00518B79}"/>
              </a:ext>
            </a:extLst>
          </p:cNvPr>
          <p:cNvSpPr/>
          <p:nvPr/>
        </p:nvSpPr>
        <p:spPr>
          <a:xfrm>
            <a:off x="5957534" y="2661659"/>
            <a:ext cx="2456348" cy="2021413"/>
          </a:xfrm>
          <a:prstGeom prst="rect">
            <a:avLst/>
          </a:prstGeom>
          <a:solidFill>
            <a:schemeClr val="bg1">
              <a:lumMod val="9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lstStyle/>
          <a:p>
            <a:pPr lvl="1"/>
            <a:endParaRPr lang="nb-NO"/>
          </a:p>
        </p:txBody>
      </p:sp>
      <p:sp>
        <p:nvSpPr>
          <p:cNvPr id="16" name="TekstSylinder 15">
            <a:extLst>
              <a:ext uri="{FF2B5EF4-FFF2-40B4-BE49-F238E27FC236}">
                <a16:creationId xmlns:a16="http://schemas.microsoft.com/office/drawing/2014/main" id="{DE738AED-1728-4EF0-B566-0EE2A1B09F54}"/>
              </a:ext>
            </a:extLst>
          </p:cNvPr>
          <p:cNvSpPr txBox="1"/>
          <p:nvPr/>
        </p:nvSpPr>
        <p:spPr>
          <a:xfrm>
            <a:off x="5977093" y="2629645"/>
            <a:ext cx="2417229" cy="1015663"/>
          </a:xfrm>
          <a:prstGeom prst="rect">
            <a:avLst/>
          </a:prstGeom>
          <a:solidFill>
            <a:schemeClr val="bg1">
              <a:lumMod val="95000"/>
            </a:schemeClr>
          </a:solidFill>
          <a:ln>
            <a:noFill/>
          </a:ln>
        </p:spPr>
        <p:txBody>
          <a:bodyPr wrap="square" rtlCol="0" anchor="t">
            <a:spAutoFit/>
          </a:bodyPr>
          <a:lstStyle/>
          <a:p>
            <a:r>
              <a:rPr lang="nb-NO" sz="1200"/>
              <a:t>Ta kontakt med systemansvarlig i NAV-kontoret eller kommunen, eller ta direkte kontakt med kundesupport hos din fagsystemleverandør.</a:t>
            </a:r>
          </a:p>
        </p:txBody>
      </p:sp>
      <p:sp>
        <p:nvSpPr>
          <p:cNvPr id="17" name="TekstSylinder 16">
            <a:extLst>
              <a:ext uri="{FF2B5EF4-FFF2-40B4-BE49-F238E27FC236}">
                <a16:creationId xmlns:a16="http://schemas.microsoft.com/office/drawing/2014/main" id="{3FE4C61A-93BE-49AC-BF44-ED041616D2B6}"/>
              </a:ext>
            </a:extLst>
          </p:cNvPr>
          <p:cNvSpPr txBox="1"/>
          <p:nvPr/>
        </p:nvSpPr>
        <p:spPr>
          <a:xfrm>
            <a:off x="410235" y="1393710"/>
            <a:ext cx="7384954" cy="276999"/>
          </a:xfrm>
          <a:prstGeom prst="rect">
            <a:avLst/>
          </a:prstGeom>
          <a:noFill/>
        </p:spPr>
        <p:txBody>
          <a:bodyPr wrap="square" rtlCol="0">
            <a:spAutoFit/>
          </a:bodyPr>
          <a:lstStyle/>
          <a:p>
            <a:r>
              <a:rPr lang="nb-NO" sz="1200"/>
              <a:t>Du kan ta kontakt med riktig aktør avhengig av hva din henvendelse, spørsmål eller forslag gjelder:</a:t>
            </a:r>
          </a:p>
        </p:txBody>
      </p:sp>
    </p:spTree>
    <p:extLst>
      <p:ext uri="{BB962C8B-B14F-4D97-AF65-F5344CB8AC3E}">
        <p14:creationId xmlns:p14="http://schemas.microsoft.com/office/powerpoint/2010/main" val="2801942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345E9947-D8AE-4D90-96CC-1DA9690F80FB}"/>
              </a:ext>
            </a:extLst>
          </p:cNvPr>
          <p:cNvSpPr>
            <a:spLocks noGrp="1"/>
          </p:cNvSpPr>
          <p:nvPr>
            <p:ph sz="quarter" idx="10"/>
          </p:nvPr>
        </p:nvSpPr>
        <p:spPr/>
        <p:txBody>
          <a:bodyPr/>
          <a:lstStyle/>
          <a:p>
            <a:endParaRPr lang="nb-NO"/>
          </a:p>
        </p:txBody>
      </p:sp>
      <p:sp>
        <p:nvSpPr>
          <p:cNvPr id="3" name="Tittel 2">
            <a:extLst>
              <a:ext uri="{FF2B5EF4-FFF2-40B4-BE49-F238E27FC236}">
                <a16:creationId xmlns:a16="http://schemas.microsoft.com/office/drawing/2014/main" id="{C44708EE-3DB0-4806-B9BA-D03E757071BA}"/>
              </a:ext>
            </a:extLst>
          </p:cNvPr>
          <p:cNvSpPr>
            <a:spLocks noGrp="1"/>
          </p:cNvSpPr>
          <p:nvPr>
            <p:ph type="title"/>
          </p:nvPr>
        </p:nvSpPr>
        <p:spPr/>
        <p:txBody>
          <a:bodyPr/>
          <a:lstStyle/>
          <a:p>
            <a:endParaRPr lang="nb-NO"/>
          </a:p>
        </p:txBody>
      </p:sp>
      <p:sp>
        <p:nvSpPr>
          <p:cNvPr id="4" name="Rektangel 3">
            <a:extLst>
              <a:ext uri="{FF2B5EF4-FFF2-40B4-BE49-F238E27FC236}">
                <a16:creationId xmlns:a16="http://schemas.microsoft.com/office/drawing/2014/main" id="{AE5DF148-76BC-48C9-9EF6-A98C67553A41}"/>
              </a:ext>
            </a:extLst>
          </p:cNvPr>
          <p:cNvSpPr/>
          <p:nvPr/>
        </p:nvSpPr>
        <p:spPr>
          <a:xfrm>
            <a:off x="-30623" y="1"/>
            <a:ext cx="9174623" cy="5143500"/>
          </a:xfrm>
          <a:prstGeom prst="rect">
            <a:avLst/>
          </a:prstGeom>
          <a:solidFill>
            <a:srgbClr val="9BCFB0"/>
          </a:solid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5400">
                <a:solidFill>
                  <a:schemeClr val="tx1"/>
                </a:solidFill>
              </a:rPr>
              <a:t>Lykke til!</a:t>
            </a:r>
          </a:p>
        </p:txBody>
      </p:sp>
    </p:spTree>
    <p:extLst>
      <p:ext uri="{BB962C8B-B14F-4D97-AF65-F5344CB8AC3E}">
        <p14:creationId xmlns:p14="http://schemas.microsoft.com/office/powerpoint/2010/main" val="1609591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280DE67-2026-425C-B664-ED480ED13C64}"/>
              </a:ext>
            </a:extLst>
          </p:cNvPr>
          <p:cNvSpPr>
            <a:spLocks noGrp="1"/>
          </p:cNvSpPr>
          <p:nvPr>
            <p:ph sz="quarter" idx="10"/>
          </p:nvPr>
        </p:nvSpPr>
        <p:spPr>
          <a:xfrm>
            <a:off x="366962" y="1268534"/>
            <a:ext cx="8398965" cy="3299733"/>
          </a:xfrm>
        </p:spPr>
        <p:txBody>
          <a:bodyPr/>
          <a:lstStyle/>
          <a:p>
            <a:r>
              <a:rPr lang="nb-NO"/>
              <a:t>Om innsynsløsningen</a:t>
            </a:r>
          </a:p>
        </p:txBody>
      </p:sp>
      <p:sp>
        <p:nvSpPr>
          <p:cNvPr id="3" name="Tittel 2">
            <a:extLst>
              <a:ext uri="{FF2B5EF4-FFF2-40B4-BE49-F238E27FC236}">
                <a16:creationId xmlns:a16="http://schemas.microsoft.com/office/drawing/2014/main" id="{159F91FE-637C-4A04-A2EF-F85201E42CAB}"/>
              </a:ext>
            </a:extLst>
          </p:cNvPr>
          <p:cNvSpPr>
            <a:spLocks noGrp="1"/>
          </p:cNvSpPr>
          <p:nvPr>
            <p:ph type="title"/>
          </p:nvPr>
        </p:nvSpPr>
        <p:spPr/>
        <p:txBody>
          <a:bodyPr/>
          <a:lstStyle/>
          <a:p>
            <a:r>
              <a:rPr lang="nb-NO"/>
              <a:t>Innhold</a:t>
            </a:r>
          </a:p>
        </p:txBody>
      </p:sp>
      <p:sp>
        <p:nvSpPr>
          <p:cNvPr id="4" name="Rektangel: avrundede hjørner 3">
            <a:extLst>
              <a:ext uri="{FF2B5EF4-FFF2-40B4-BE49-F238E27FC236}">
                <a16:creationId xmlns:a16="http://schemas.microsoft.com/office/drawing/2014/main" id="{60890913-7D40-494D-9B86-5B67663176F3}"/>
              </a:ext>
            </a:extLst>
          </p:cNvPr>
          <p:cNvSpPr/>
          <p:nvPr/>
        </p:nvSpPr>
        <p:spPr>
          <a:xfrm>
            <a:off x="378620" y="126853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Om innsynsløsningen</a:t>
            </a:r>
          </a:p>
        </p:txBody>
      </p:sp>
      <p:sp>
        <p:nvSpPr>
          <p:cNvPr id="5" name="Rektangel: avrundede hjørner 4">
            <a:extLst>
              <a:ext uri="{FF2B5EF4-FFF2-40B4-BE49-F238E27FC236}">
                <a16:creationId xmlns:a16="http://schemas.microsoft.com/office/drawing/2014/main" id="{647316CC-8630-4C9F-BAE3-72666AF3BAF4}"/>
              </a:ext>
            </a:extLst>
          </p:cNvPr>
          <p:cNvSpPr/>
          <p:nvPr/>
        </p:nvSpPr>
        <p:spPr>
          <a:xfrm>
            <a:off x="378073" y="195242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Hvordan komme i gang med innsyn</a:t>
            </a:r>
          </a:p>
        </p:txBody>
      </p:sp>
      <p:sp>
        <p:nvSpPr>
          <p:cNvPr id="6" name="Rektangel: avrundede hjørner 5">
            <a:extLst>
              <a:ext uri="{FF2B5EF4-FFF2-40B4-BE49-F238E27FC236}">
                <a16:creationId xmlns:a16="http://schemas.microsoft.com/office/drawing/2014/main" id="{BF853198-12B4-4561-87FA-1A639343719F}"/>
              </a:ext>
            </a:extLst>
          </p:cNvPr>
          <p:cNvSpPr/>
          <p:nvPr/>
        </p:nvSpPr>
        <p:spPr>
          <a:xfrm>
            <a:off x="366962" y="263631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Hva må være på plass før Innsyn tas i bruk</a:t>
            </a:r>
          </a:p>
        </p:txBody>
      </p:sp>
      <p:sp>
        <p:nvSpPr>
          <p:cNvPr id="7" name="Rektangel: avrundede hjørner 6">
            <a:extLst>
              <a:ext uri="{FF2B5EF4-FFF2-40B4-BE49-F238E27FC236}">
                <a16:creationId xmlns:a16="http://schemas.microsoft.com/office/drawing/2014/main" id="{B1E17325-1605-468B-9AA1-28E269D6A1CB}"/>
              </a:ext>
            </a:extLst>
          </p:cNvPr>
          <p:cNvSpPr/>
          <p:nvPr/>
        </p:nvSpPr>
        <p:spPr>
          <a:xfrm>
            <a:off x="378073" y="3320204"/>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Tekniske forberedelser før påkobling til innsyn</a:t>
            </a:r>
          </a:p>
        </p:txBody>
      </p:sp>
      <p:sp>
        <p:nvSpPr>
          <p:cNvPr id="9" name="Rektangel: avrundede hjørner 8">
            <a:extLst>
              <a:ext uri="{FF2B5EF4-FFF2-40B4-BE49-F238E27FC236}">
                <a16:creationId xmlns:a16="http://schemas.microsoft.com/office/drawing/2014/main" id="{A965BE48-3373-44D8-A38A-3FBE3738D7D9}"/>
              </a:ext>
            </a:extLst>
          </p:cNvPr>
          <p:cNvSpPr/>
          <p:nvPr/>
        </p:nvSpPr>
        <p:spPr>
          <a:xfrm>
            <a:off x="378620" y="4004093"/>
            <a:ext cx="4670118" cy="562708"/>
          </a:xfrm>
          <a:prstGeom prst="roundRect">
            <a:avLst/>
          </a:prstGeom>
          <a:solidFill>
            <a:srgbClr val="9BCFB0"/>
          </a:solidFill>
          <a:ln>
            <a:solidFill>
              <a:srgbClr val="9BCF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a:solidFill>
                  <a:schemeClr val="tx1"/>
                </a:solidFill>
              </a:rPr>
              <a:t>Organisatoriske forberedelser i NAV-kontoret</a:t>
            </a:r>
          </a:p>
        </p:txBody>
      </p:sp>
      <p:pic>
        <p:nvPicPr>
          <p:cNvPr id="10" name="Bilde 9">
            <a:extLst>
              <a:ext uri="{FF2B5EF4-FFF2-40B4-BE49-F238E27FC236}">
                <a16:creationId xmlns:a16="http://schemas.microsoft.com/office/drawing/2014/main" id="{F17CC734-9E57-4169-9D65-1E706BA29F8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577028" y="1952424"/>
            <a:ext cx="2091315" cy="1624427"/>
          </a:xfrm>
          <a:prstGeom prst="rect">
            <a:avLst/>
          </a:prstGeom>
        </p:spPr>
      </p:pic>
      <p:pic>
        <p:nvPicPr>
          <p:cNvPr id="11" name="Bilde 10" descr="Et bilde som inneholder skjermbilde&#10;&#10;Automatisk generert beskrivelse">
            <a:extLst>
              <a:ext uri="{FF2B5EF4-FFF2-40B4-BE49-F238E27FC236}">
                <a16:creationId xmlns:a16="http://schemas.microsoft.com/office/drawing/2014/main" id="{311424F6-1DDC-4737-96E6-B3B7A8F20C0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04725" y="2012972"/>
            <a:ext cx="2040173" cy="1027026"/>
          </a:xfrm>
          <a:prstGeom prst="rect">
            <a:avLst/>
          </a:prstGeom>
        </p:spPr>
      </p:pic>
      <p:pic>
        <p:nvPicPr>
          <p:cNvPr id="12" name="Bilde 11">
            <a:extLst>
              <a:ext uri="{FF2B5EF4-FFF2-40B4-BE49-F238E27FC236}">
                <a16:creationId xmlns:a16="http://schemas.microsoft.com/office/drawing/2014/main" id="{FF07F7D5-692D-4975-933F-1B148FA27BFE}"/>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7209313" y="2571750"/>
            <a:ext cx="1310755" cy="2026941"/>
          </a:xfrm>
          <a:prstGeom prst="rect">
            <a:avLst/>
          </a:prstGeom>
        </p:spPr>
      </p:pic>
      <p:pic>
        <p:nvPicPr>
          <p:cNvPr id="13" name="Picture 1">
            <a:extLst>
              <a:ext uri="{FF2B5EF4-FFF2-40B4-BE49-F238E27FC236}">
                <a16:creationId xmlns:a16="http://schemas.microsoft.com/office/drawing/2014/main" id="{66BCB3B1-B91D-422A-B022-46772A128C1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048985" y="2619777"/>
            <a:ext cx="946263" cy="209952"/>
          </a:xfrm>
          <a:prstGeom prst="rect">
            <a:avLst/>
          </a:prstGeom>
        </p:spPr>
      </p:pic>
      <p:sp>
        <p:nvSpPr>
          <p:cNvPr id="14" name="Rektangel 13">
            <a:extLst>
              <a:ext uri="{FF2B5EF4-FFF2-40B4-BE49-F238E27FC236}">
                <a16:creationId xmlns:a16="http://schemas.microsoft.com/office/drawing/2014/main" id="{A580AB95-F41E-4EAE-9E3F-5E2425FB07E1}"/>
              </a:ext>
            </a:extLst>
          </p:cNvPr>
          <p:cNvSpPr/>
          <p:nvPr/>
        </p:nvSpPr>
        <p:spPr>
          <a:xfrm>
            <a:off x="281762" y="1952424"/>
            <a:ext cx="5025292" cy="2737025"/>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385745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CB09D9E7-9EA0-4505-8302-A61B7865D53F}"/>
              </a:ext>
            </a:extLst>
          </p:cNvPr>
          <p:cNvSpPr>
            <a:spLocks noGrp="1"/>
          </p:cNvSpPr>
          <p:nvPr>
            <p:ph sz="quarter" idx="10"/>
          </p:nvPr>
        </p:nvSpPr>
        <p:spPr>
          <a:xfrm>
            <a:off x="474912" y="1330458"/>
            <a:ext cx="4354015" cy="3293383"/>
          </a:xfrm>
          <a:ln>
            <a:noFill/>
          </a:ln>
        </p:spPr>
        <p:txBody>
          <a:bodyPr>
            <a:normAutofit lnSpcReduction="10000"/>
          </a:bodyPr>
          <a:lstStyle/>
          <a:p>
            <a:pPr>
              <a:spcAft>
                <a:spcPts val="600"/>
              </a:spcAft>
            </a:pPr>
            <a:r>
              <a:rPr lang="nb-NO" sz="1400" dirty="0">
                <a:latin typeface="Arial"/>
                <a:cs typeface="Arial"/>
              </a:rPr>
              <a:t>Innsynsløsningen er en del av Digisos-løsningene </a:t>
            </a:r>
          </a:p>
          <a:p>
            <a:pPr>
              <a:spcAft>
                <a:spcPts val="600"/>
              </a:spcAft>
            </a:pPr>
            <a:r>
              <a:rPr lang="nb-NO" sz="1400" dirty="0">
                <a:latin typeface="Arial"/>
                <a:cs typeface="Arial"/>
              </a:rPr>
              <a:t>Søker logger seg inn på Min side for å se informasjon og status i saken sin</a:t>
            </a:r>
          </a:p>
          <a:p>
            <a:pPr>
              <a:spcAft>
                <a:spcPts val="600"/>
              </a:spcAft>
            </a:pPr>
            <a:r>
              <a:rPr lang="nb-NO" sz="1400" dirty="0">
                <a:latin typeface="Arial"/>
                <a:cs typeface="Arial"/>
              </a:rPr>
              <a:t>For å ta i bruk innsynsløsningen må kommunen ha koblet seg til den digitale søknad koblet til fagsystemet. </a:t>
            </a:r>
          </a:p>
          <a:p>
            <a:pPr>
              <a:spcAft>
                <a:spcPts val="600"/>
              </a:spcAft>
            </a:pPr>
            <a:r>
              <a:rPr lang="nb-NO" sz="1400" dirty="0">
                <a:latin typeface="Arial"/>
                <a:cs typeface="Arial"/>
              </a:rPr>
              <a:t>Søker får innsyn i sine søknader. Alle kommuner som er påkoblet innsyn, gir innsyn i digitale søknader. Noen kommuner gir også innsyn i papirsøknader.</a:t>
            </a:r>
          </a:p>
          <a:p>
            <a:pPr>
              <a:spcAft>
                <a:spcPts val="600"/>
              </a:spcAft>
            </a:pPr>
            <a:r>
              <a:rPr lang="nb-NO" sz="1400" dirty="0">
                <a:latin typeface="Arial"/>
                <a:cs typeface="Arial"/>
              </a:rPr>
              <a:t>Alle fagsystemleverandørene leverer versjoner av fagsystemene som støtter innsynsløsningen på Min side </a:t>
            </a:r>
          </a:p>
        </p:txBody>
      </p:sp>
      <p:sp>
        <p:nvSpPr>
          <p:cNvPr id="3" name="Tittel 2">
            <a:extLst>
              <a:ext uri="{FF2B5EF4-FFF2-40B4-BE49-F238E27FC236}">
                <a16:creationId xmlns:a16="http://schemas.microsoft.com/office/drawing/2014/main" id="{90A6F7D0-B900-4F48-B46D-E2F8BEDEE829}"/>
              </a:ext>
            </a:extLst>
          </p:cNvPr>
          <p:cNvSpPr>
            <a:spLocks noGrp="1"/>
          </p:cNvSpPr>
          <p:nvPr>
            <p:ph type="title"/>
          </p:nvPr>
        </p:nvSpPr>
        <p:spPr/>
        <p:txBody>
          <a:bodyPr/>
          <a:lstStyle/>
          <a:p>
            <a:r>
              <a:rPr lang="nb-NO"/>
              <a:t>Om innsynsløsningen</a:t>
            </a:r>
          </a:p>
        </p:txBody>
      </p:sp>
      <p:pic>
        <p:nvPicPr>
          <p:cNvPr id="5" name="Bilde 4" descr="Et bilde som inneholder overvåke, skjerm, datamaskin, bord&#10;&#10;Beskrivelse som er generert med svært høy visshet">
            <a:extLst>
              <a:ext uri="{FF2B5EF4-FFF2-40B4-BE49-F238E27FC236}">
                <a16:creationId xmlns:a16="http://schemas.microsoft.com/office/drawing/2014/main" id="{2F0CAF14-3A1D-4761-A149-6BFA129D281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77028" y="1742874"/>
            <a:ext cx="2091315" cy="1624427"/>
          </a:xfrm>
          <a:prstGeom prst="rect">
            <a:avLst/>
          </a:prstGeom>
        </p:spPr>
      </p:pic>
      <p:pic>
        <p:nvPicPr>
          <p:cNvPr id="7" name="Bilde 6" descr="Et bilde som inneholder skjermbilde&#10;&#10;Automatisk generert beskrivelse">
            <a:extLst>
              <a:ext uri="{FF2B5EF4-FFF2-40B4-BE49-F238E27FC236}">
                <a16:creationId xmlns:a16="http://schemas.microsoft.com/office/drawing/2014/main" id="{E72242BE-D058-4D9A-85AB-C3615BEB3FF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04725" y="1765322"/>
            <a:ext cx="2040173" cy="1027026"/>
          </a:xfrm>
          <a:prstGeom prst="rect">
            <a:avLst/>
          </a:prstGeom>
        </p:spPr>
      </p:pic>
      <p:pic>
        <p:nvPicPr>
          <p:cNvPr id="9" name="Bilde 8">
            <a:extLst>
              <a:ext uri="{FF2B5EF4-FFF2-40B4-BE49-F238E27FC236}">
                <a16:creationId xmlns:a16="http://schemas.microsoft.com/office/drawing/2014/main" id="{72814330-E5F0-4183-8BC1-966A9F30F809}"/>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209313" y="2362200"/>
            <a:ext cx="1310755" cy="2026941"/>
          </a:xfrm>
          <a:prstGeom prst="rect">
            <a:avLst/>
          </a:prstGeom>
        </p:spPr>
      </p:pic>
      <p:sp>
        <p:nvSpPr>
          <p:cNvPr id="10" name="Rektangel: avrundede hjørner 9">
            <a:extLst>
              <a:ext uri="{FF2B5EF4-FFF2-40B4-BE49-F238E27FC236}">
                <a16:creationId xmlns:a16="http://schemas.microsoft.com/office/drawing/2014/main" id="{BE9707F0-7A6B-4A20-B659-7A82860B7456}"/>
              </a:ext>
            </a:extLst>
          </p:cNvPr>
          <p:cNvSpPr/>
          <p:nvPr/>
        </p:nvSpPr>
        <p:spPr>
          <a:xfrm>
            <a:off x="381000" y="1282700"/>
            <a:ext cx="4622800" cy="3341083"/>
          </a:xfrm>
          <a:prstGeom prst="roundRect">
            <a:avLst/>
          </a:prstGeom>
          <a:noFill/>
          <a:ln>
            <a:solidFill>
              <a:srgbClr val="9BCF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567773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a:extLst>
              <a:ext uri="{FF2B5EF4-FFF2-40B4-BE49-F238E27FC236}">
                <a16:creationId xmlns:a16="http://schemas.microsoft.com/office/drawing/2014/main" id="{ADD904D4-D7FA-4847-A70B-EFC25F1CCA06}"/>
              </a:ext>
            </a:extLst>
          </p:cNvPr>
          <p:cNvSpPr/>
          <p:nvPr/>
        </p:nvSpPr>
        <p:spPr>
          <a:xfrm>
            <a:off x="2697041" y="2090773"/>
            <a:ext cx="1749057" cy="2084551"/>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marL="171450" indent="-171450">
              <a:spcAft>
                <a:spcPts val="600"/>
              </a:spcAft>
              <a:buFont typeface="Arial" panose="020B0604020202020204" pitchFamily="34" charset="0"/>
              <a:buChar char="•"/>
            </a:pPr>
            <a:r>
              <a:rPr lang="nb-NO" sz="1000">
                <a:solidFill>
                  <a:schemeClr val="tx1"/>
                </a:solidFill>
              </a:rPr>
              <a:t>Brev til søker fra veileder om etterspurt dokumentasjon</a:t>
            </a:r>
          </a:p>
          <a:p>
            <a:pPr marL="171450" indent="-171450">
              <a:spcAft>
                <a:spcPts val="600"/>
              </a:spcAft>
              <a:buFont typeface="Arial" panose="020B0604020202020204" pitchFamily="34" charset="0"/>
              <a:buChar char="•"/>
            </a:pPr>
            <a:r>
              <a:rPr lang="nb-NO" sz="1000">
                <a:solidFill>
                  <a:schemeClr val="tx1"/>
                </a:solidFill>
              </a:rPr>
              <a:t>Brev om forlenget saksbehandlingstid</a:t>
            </a:r>
          </a:p>
          <a:p>
            <a:pPr marL="171450" indent="-171450">
              <a:spcAft>
                <a:spcPts val="600"/>
              </a:spcAft>
              <a:buFont typeface="Arial" panose="020B0604020202020204" pitchFamily="34" charset="0"/>
              <a:buChar char="•"/>
            </a:pPr>
            <a:r>
              <a:rPr lang="nb-NO" sz="1000">
                <a:solidFill>
                  <a:schemeClr val="tx1"/>
                </a:solidFill>
              </a:rPr>
              <a:t>Vedtak med eventuelle vedlegg</a:t>
            </a:r>
          </a:p>
        </p:txBody>
      </p:sp>
      <p:pic>
        <p:nvPicPr>
          <p:cNvPr id="22" name="Plassholder for innhold 21">
            <a:extLst>
              <a:ext uri="{FF2B5EF4-FFF2-40B4-BE49-F238E27FC236}">
                <a16:creationId xmlns:a16="http://schemas.microsoft.com/office/drawing/2014/main" id="{706FAA60-8C3E-4DD5-B77C-C8836FC8C93C}"/>
              </a:ext>
            </a:extLst>
          </p:cNvPr>
          <p:cNvPicPr>
            <a:picLocks noGrp="1" noChangeAspect="1"/>
          </p:cNvPicPr>
          <p:nvPr>
            <p:ph sz="quarter" idx="10"/>
          </p:nvPr>
        </p:nvPicPr>
        <p:blipFill>
          <a:blip r:embed="rId2" cstate="screen">
            <a:extLst>
              <a:ext uri="{28A0092B-C50C-407E-A947-70E740481C1C}">
                <a14:useLocalDpi xmlns:a14="http://schemas.microsoft.com/office/drawing/2010/main"/>
              </a:ext>
            </a:extLst>
          </a:blip>
          <a:stretch>
            <a:fillRect/>
          </a:stretch>
        </p:blipFill>
        <p:spPr>
          <a:xfrm>
            <a:off x="3358958" y="1126652"/>
            <a:ext cx="616752" cy="556468"/>
          </a:xfrm>
        </p:spPr>
      </p:pic>
      <p:sp>
        <p:nvSpPr>
          <p:cNvPr id="10" name="Rektangel 9">
            <a:extLst>
              <a:ext uri="{FF2B5EF4-FFF2-40B4-BE49-F238E27FC236}">
                <a16:creationId xmlns:a16="http://schemas.microsoft.com/office/drawing/2014/main" id="{32CB500C-1126-47C0-A787-E8FFF62A426D}"/>
              </a:ext>
            </a:extLst>
          </p:cNvPr>
          <p:cNvSpPr/>
          <p:nvPr/>
        </p:nvSpPr>
        <p:spPr>
          <a:xfrm>
            <a:off x="4657111" y="2085828"/>
            <a:ext cx="1749057" cy="208218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spcAft>
                <a:spcPts val="600"/>
              </a:spcAft>
              <a:buFont typeface="Arial" panose="020B0604020202020204" pitchFamily="34" charset="0"/>
              <a:buChar char="•"/>
            </a:pPr>
            <a:r>
              <a:rPr lang="nb-NO" sz="1000" dirty="0">
                <a:solidFill>
                  <a:schemeClr val="tx1"/>
                </a:solidFill>
              </a:rPr>
              <a:t>Søker kan se utførte utbetalinger </a:t>
            </a:r>
          </a:p>
          <a:p>
            <a:pPr marL="171450" indent="-171450">
              <a:spcAft>
                <a:spcPts val="600"/>
              </a:spcAft>
              <a:buFont typeface="Arial" panose="020B0604020202020204" pitchFamily="34" charset="0"/>
              <a:buChar char="•"/>
            </a:pPr>
            <a:r>
              <a:rPr lang="nb-NO" sz="1000" dirty="0">
                <a:solidFill>
                  <a:schemeClr val="tx1"/>
                </a:solidFill>
              </a:rPr>
              <a:t>Søker kan se kommende utbetalinger</a:t>
            </a:r>
          </a:p>
        </p:txBody>
      </p:sp>
      <p:sp>
        <p:nvSpPr>
          <p:cNvPr id="3" name="Tittel 2">
            <a:extLst>
              <a:ext uri="{FF2B5EF4-FFF2-40B4-BE49-F238E27FC236}">
                <a16:creationId xmlns:a16="http://schemas.microsoft.com/office/drawing/2014/main" id="{85E9A82F-8D44-4410-B7B2-73AD71957A09}"/>
              </a:ext>
            </a:extLst>
          </p:cNvPr>
          <p:cNvSpPr>
            <a:spLocks noGrp="1"/>
          </p:cNvSpPr>
          <p:nvPr>
            <p:ph type="title"/>
          </p:nvPr>
        </p:nvSpPr>
        <p:spPr>
          <a:xfrm>
            <a:off x="552151" y="-187903"/>
            <a:ext cx="8386763" cy="946423"/>
          </a:xfrm>
        </p:spPr>
        <p:txBody>
          <a:bodyPr/>
          <a:lstStyle/>
          <a:p>
            <a:r>
              <a:rPr lang="nb-NO" dirty="0"/>
              <a:t>Innsynsløsningen for søker på nav.no</a:t>
            </a:r>
          </a:p>
        </p:txBody>
      </p:sp>
      <p:sp>
        <p:nvSpPr>
          <p:cNvPr id="4" name="TekstSylinder 3">
            <a:extLst>
              <a:ext uri="{FF2B5EF4-FFF2-40B4-BE49-F238E27FC236}">
                <a16:creationId xmlns:a16="http://schemas.microsoft.com/office/drawing/2014/main" id="{A3367EEB-F251-4830-BD7C-C1F539E2328B}"/>
              </a:ext>
            </a:extLst>
          </p:cNvPr>
          <p:cNvSpPr txBox="1"/>
          <p:nvPr/>
        </p:nvSpPr>
        <p:spPr>
          <a:xfrm>
            <a:off x="913287" y="1738874"/>
            <a:ext cx="1508258" cy="307777"/>
          </a:xfrm>
          <a:prstGeom prst="rect">
            <a:avLst/>
          </a:prstGeom>
          <a:noFill/>
        </p:spPr>
        <p:txBody>
          <a:bodyPr wrap="square" rtlCol="0">
            <a:spAutoFit/>
          </a:bodyPr>
          <a:lstStyle/>
          <a:p>
            <a:r>
              <a:rPr lang="nb-NO" sz="1400" b="1" dirty="0"/>
              <a:t>Søknadsstatus</a:t>
            </a:r>
          </a:p>
        </p:txBody>
      </p:sp>
      <p:sp>
        <p:nvSpPr>
          <p:cNvPr id="5" name="Rektangel 4">
            <a:extLst>
              <a:ext uri="{FF2B5EF4-FFF2-40B4-BE49-F238E27FC236}">
                <a16:creationId xmlns:a16="http://schemas.microsoft.com/office/drawing/2014/main" id="{8000C847-3991-4F13-A3B5-0FA19955B4E5}"/>
              </a:ext>
            </a:extLst>
          </p:cNvPr>
          <p:cNvSpPr/>
          <p:nvPr/>
        </p:nvSpPr>
        <p:spPr>
          <a:xfrm>
            <a:off x="552151" y="2097694"/>
            <a:ext cx="1948154" cy="2651039"/>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fontScale="77500" lnSpcReduction="20000"/>
          </a:bodyPr>
          <a:lstStyle/>
          <a:p>
            <a:pPr marL="171450" indent="-171450">
              <a:buFont typeface="Arial" panose="020B0604020202020204" pitchFamily="34" charset="0"/>
              <a:buChar char="•"/>
            </a:pPr>
            <a:r>
              <a:rPr lang="nb-NO" sz="1300" b="1" dirty="0">
                <a:solidFill>
                  <a:schemeClr val="tx1"/>
                </a:solidFill>
              </a:rPr>
              <a:t>Sendt</a:t>
            </a:r>
          </a:p>
          <a:p>
            <a:pPr marL="628650" lvl="1" indent="-171450">
              <a:buFontTx/>
              <a:buChar char="-"/>
            </a:pPr>
            <a:r>
              <a:rPr lang="nb-NO" sz="1200" dirty="0">
                <a:solidFill>
                  <a:schemeClr val="tx1"/>
                </a:solidFill>
              </a:rPr>
              <a:t>Vises når søknaden er sendt fra nav.no</a:t>
            </a:r>
          </a:p>
          <a:p>
            <a:pPr marL="171450" indent="-171450">
              <a:buFont typeface="Arial" panose="020B0604020202020204" pitchFamily="34" charset="0"/>
              <a:buChar char="•"/>
            </a:pPr>
            <a:r>
              <a:rPr lang="nb-NO" sz="1300" b="1" dirty="0">
                <a:solidFill>
                  <a:schemeClr val="tx1"/>
                </a:solidFill>
              </a:rPr>
              <a:t>Mottatt</a:t>
            </a:r>
          </a:p>
          <a:p>
            <a:pPr marL="628650" lvl="1" indent="-171450">
              <a:buFontTx/>
              <a:buChar char="-"/>
            </a:pPr>
            <a:r>
              <a:rPr lang="nb-NO" sz="1200" dirty="0">
                <a:solidFill>
                  <a:schemeClr val="tx1"/>
                </a:solidFill>
              </a:rPr>
              <a:t>Vises når søknaden er mottatt av fagsystemet</a:t>
            </a:r>
          </a:p>
          <a:p>
            <a:pPr marL="171450" indent="-171450">
              <a:buFont typeface="Arial" panose="020B0604020202020204" pitchFamily="34" charset="0"/>
              <a:buChar char="•"/>
            </a:pPr>
            <a:endParaRPr lang="nb-NO" sz="1300" dirty="0">
              <a:solidFill>
                <a:schemeClr val="tx1"/>
              </a:solidFill>
            </a:endParaRPr>
          </a:p>
          <a:p>
            <a:pPr marL="171450" indent="-171450">
              <a:buFont typeface="Arial" panose="020B0604020202020204" pitchFamily="34" charset="0"/>
              <a:buChar char="•"/>
            </a:pPr>
            <a:r>
              <a:rPr lang="nb-NO" sz="1200" b="1" dirty="0">
                <a:solidFill>
                  <a:schemeClr val="tx1"/>
                </a:solidFill>
              </a:rPr>
              <a:t>Under behandling</a:t>
            </a:r>
          </a:p>
          <a:p>
            <a:pPr marL="628650" lvl="1" indent="-171450">
              <a:buFontTx/>
              <a:buChar char="-"/>
            </a:pPr>
            <a:r>
              <a:rPr lang="nb-NO" sz="1200" dirty="0">
                <a:solidFill>
                  <a:schemeClr val="tx1"/>
                </a:solidFill>
              </a:rPr>
              <a:t>Vises når søknaden er registrert eller postført i fagsystemet</a:t>
            </a:r>
          </a:p>
          <a:p>
            <a:pPr marL="628650" lvl="1" indent="-171450">
              <a:buFontTx/>
              <a:buChar char="-"/>
            </a:pPr>
            <a:r>
              <a:rPr lang="nb-NO" sz="1200" dirty="0">
                <a:solidFill>
                  <a:schemeClr val="tx1"/>
                </a:solidFill>
              </a:rPr>
              <a:t>Saksnavn blir synlig for søker</a:t>
            </a:r>
          </a:p>
          <a:p>
            <a:pPr marL="171450" indent="-171450">
              <a:buFont typeface="Arial" panose="020B0604020202020204" pitchFamily="34" charset="0"/>
              <a:buChar char="•"/>
            </a:pPr>
            <a:endParaRPr lang="nb-NO" sz="1200" dirty="0">
              <a:solidFill>
                <a:schemeClr val="tx1"/>
              </a:solidFill>
            </a:endParaRPr>
          </a:p>
          <a:p>
            <a:pPr marL="171450" indent="-171450">
              <a:buFont typeface="Arial" panose="020B0604020202020204" pitchFamily="34" charset="0"/>
              <a:buChar char="•"/>
            </a:pPr>
            <a:r>
              <a:rPr lang="nb-NO" sz="1300" b="1" dirty="0">
                <a:solidFill>
                  <a:schemeClr val="tx1"/>
                </a:solidFill>
              </a:rPr>
              <a:t>Ferdig behandlet </a:t>
            </a:r>
          </a:p>
          <a:p>
            <a:pPr marL="628650" lvl="1" indent="-171450">
              <a:buFontTx/>
              <a:buChar char="-"/>
            </a:pPr>
            <a:r>
              <a:rPr lang="nb-NO" sz="1200" dirty="0">
                <a:solidFill>
                  <a:schemeClr val="tx1"/>
                </a:solidFill>
              </a:rPr>
              <a:t>Vises når alle saker under søknaden er godkjent i fagsystemet</a:t>
            </a:r>
          </a:p>
          <a:p>
            <a:pPr marL="171450" indent="-171450">
              <a:buFont typeface="Arial" panose="020B0604020202020204" pitchFamily="34" charset="0"/>
              <a:buChar char="•"/>
            </a:pPr>
            <a:endParaRPr lang="nb-NO" sz="1200" dirty="0">
              <a:solidFill>
                <a:schemeClr val="tx1"/>
              </a:solidFill>
            </a:endParaRPr>
          </a:p>
        </p:txBody>
      </p:sp>
      <p:pic>
        <p:nvPicPr>
          <p:cNvPr id="6" name="Bilde 5">
            <a:extLst>
              <a:ext uri="{FF2B5EF4-FFF2-40B4-BE49-F238E27FC236}">
                <a16:creationId xmlns:a16="http://schemas.microsoft.com/office/drawing/2014/main" id="{171DADE9-8CA7-4C4F-A3C1-A04ED5A2CF4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915262">
            <a:off x="1303676" y="1191082"/>
            <a:ext cx="382426" cy="591380"/>
          </a:xfrm>
          <a:prstGeom prst="rect">
            <a:avLst/>
          </a:prstGeom>
        </p:spPr>
      </p:pic>
      <p:cxnSp>
        <p:nvCxnSpPr>
          <p:cNvPr id="9" name="Rett linje 8">
            <a:extLst>
              <a:ext uri="{FF2B5EF4-FFF2-40B4-BE49-F238E27FC236}">
                <a16:creationId xmlns:a16="http://schemas.microsoft.com/office/drawing/2014/main" id="{CF97CFDC-58A2-417C-9752-C5B0933F9790}"/>
              </a:ext>
            </a:extLst>
          </p:cNvPr>
          <p:cNvCxnSpPr>
            <a:cxnSpLocks/>
          </p:cNvCxnSpPr>
          <p:nvPr/>
        </p:nvCxnSpPr>
        <p:spPr>
          <a:xfrm>
            <a:off x="4657111" y="2059024"/>
            <a:ext cx="1738947"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Bilde 10" descr="Et bilde som inneholder bygning&#10;&#10;Automatisk generert beskrivelse">
            <a:extLst>
              <a:ext uri="{FF2B5EF4-FFF2-40B4-BE49-F238E27FC236}">
                <a16:creationId xmlns:a16="http://schemas.microsoft.com/office/drawing/2014/main" id="{0FBEE550-AD1B-49CB-992A-2ED02D549E9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017611" y="1236554"/>
            <a:ext cx="350395" cy="439227"/>
          </a:xfrm>
          <a:prstGeom prst="rect">
            <a:avLst/>
          </a:prstGeom>
        </p:spPr>
      </p:pic>
      <p:pic>
        <p:nvPicPr>
          <p:cNvPr id="12" name="Bilde 11">
            <a:extLst>
              <a:ext uri="{FF2B5EF4-FFF2-40B4-BE49-F238E27FC236}">
                <a16:creationId xmlns:a16="http://schemas.microsoft.com/office/drawing/2014/main" id="{1F43DB34-3734-4E63-9CAC-ED3B6907BC99}"/>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5564742" y="1197544"/>
            <a:ext cx="536612" cy="531218"/>
          </a:xfrm>
          <a:prstGeom prst="rect">
            <a:avLst/>
          </a:prstGeom>
        </p:spPr>
      </p:pic>
      <p:cxnSp>
        <p:nvCxnSpPr>
          <p:cNvPr id="13" name="Rett linje 12">
            <a:extLst>
              <a:ext uri="{FF2B5EF4-FFF2-40B4-BE49-F238E27FC236}">
                <a16:creationId xmlns:a16="http://schemas.microsoft.com/office/drawing/2014/main" id="{F2EB6842-F4B8-464B-8BDF-89C7BBEF7163}"/>
              </a:ext>
            </a:extLst>
          </p:cNvPr>
          <p:cNvCxnSpPr>
            <a:cxnSpLocks/>
          </p:cNvCxnSpPr>
          <p:nvPr/>
        </p:nvCxnSpPr>
        <p:spPr>
          <a:xfrm>
            <a:off x="508467" y="2069992"/>
            <a:ext cx="1984145"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TekstSylinder 16">
            <a:extLst>
              <a:ext uri="{FF2B5EF4-FFF2-40B4-BE49-F238E27FC236}">
                <a16:creationId xmlns:a16="http://schemas.microsoft.com/office/drawing/2014/main" id="{B44F5214-00DB-41B1-B173-9BEEE9C235F9}"/>
              </a:ext>
            </a:extLst>
          </p:cNvPr>
          <p:cNvSpPr txBox="1"/>
          <p:nvPr/>
        </p:nvSpPr>
        <p:spPr>
          <a:xfrm>
            <a:off x="5042071" y="1759816"/>
            <a:ext cx="1508258" cy="307777"/>
          </a:xfrm>
          <a:prstGeom prst="rect">
            <a:avLst/>
          </a:prstGeom>
          <a:noFill/>
        </p:spPr>
        <p:txBody>
          <a:bodyPr wrap="square" rtlCol="0">
            <a:spAutoFit/>
          </a:bodyPr>
          <a:lstStyle/>
          <a:p>
            <a:r>
              <a:rPr lang="nb-NO" sz="1400" b="1" dirty="0"/>
              <a:t>Utbetaling</a:t>
            </a:r>
          </a:p>
        </p:txBody>
      </p:sp>
      <p:cxnSp>
        <p:nvCxnSpPr>
          <p:cNvPr id="19" name="Rett linje 18">
            <a:extLst>
              <a:ext uri="{FF2B5EF4-FFF2-40B4-BE49-F238E27FC236}">
                <a16:creationId xmlns:a16="http://schemas.microsoft.com/office/drawing/2014/main" id="{C13B56DE-BE2D-4E6A-8BD0-8C668B869CBC}"/>
              </a:ext>
            </a:extLst>
          </p:cNvPr>
          <p:cNvCxnSpPr>
            <a:cxnSpLocks/>
          </p:cNvCxnSpPr>
          <p:nvPr/>
        </p:nvCxnSpPr>
        <p:spPr>
          <a:xfrm>
            <a:off x="2697041" y="2063064"/>
            <a:ext cx="1749057"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TekstSylinder 19">
            <a:extLst>
              <a:ext uri="{FF2B5EF4-FFF2-40B4-BE49-F238E27FC236}">
                <a16:creationId xmlns:a16="http://schemas.microsoft.com/office/drawing/2014/main" id="{5F787FCE-D771-471F-9ECF-595EE6E0A5E0}"/>
              </a:ext>
            </a:extLst>
          </p:cNvPr>
          <p:cNvSpPr txBox="1"/>
          <p:nvPr/>
        </p:nvSpPr>
        <p:spPr>
          <a:xfrm>
            <a:off x="2735649" y="1739125"/>
            <a:ext cx="1863370" cy="307777"/>
          </a:xfrm>
          <a:prstGeom prst="rect">
            <a:avLst/>
          </a:prstGeom>
          <a:noFill/>
        </p:spPr>
        <p:txBody>
          <a:bodyPr wrap="square" rtlCol="0">
            <a:spAutoFit/>
          </a:bodyPr>
          <a:lstStyle/>
          <a:p>
            <a:r>
              <a:rPr lang="nb-NO" sz="1400" b="1" dirty="0"/>
              <a:t>Brev søker kan se</a:t>
            </a:r>
          </a:p>
        </p:txBody>
      </p:sp>
      <p:cxnSp>
        <p:nvCxnSpPr>
          <p:cNvPr id="16" name="Rett linje 15">
            <a:extLst>
              <a:ext uri="{FF2B5EF4-FFF2-40B4-BE49-F238E27FC236}">
                <a16:creationId xmlns:a16="http://schemas.microsoft.com/office/drawing/2014/main" id="{41BF1222-6558-8515-B320-11E37A3BC291}"/>
              </a:ext>
            </a:extLst>
          </p:cNvPr>
          <p:cNvCxnSpPr/>
          <p:nvPr/>
        </p:nvCxnSpPr>
        <p:spPr>
          <a:xfrm>
            <a:off x="6585249" y="2069419"/>
            <a:ext cx="20066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Rektangel 20">
            <a:extLst>
              <a:ext uri="{FF2B5EF4-FFF2-40B4-BE49-F238E27FC236}">
                <a16:creationId xmlns:a16="http://schemas.microsoft.com/office/drawing/2014/main" id="{C7E224BB-C79F-38CC-2A60-FDFB8ABA0346}"/>
              </a:ext>
            </a:extLst>
          </p:cNvPr>
          <p:cNvSpPr/>
          <p:nvPr/>
        </p:nvSpPr>
        <p:spPr>
          <a:xfrm>
            <a:off x="6597361" y="2097694"/>
            <a:ext cx="1982376" cy="100207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nb-NO" sz="1200" dirty="0">
                <a:solidFill>
                  <a:schemeClr val="tx1"/>
                </a:solidFill>
              </a:rPr>
              <a:t>Søker kan se vilkår og dokumentasjonskrav</a:t>
            </a:r>
          </a:p>
        </p:txBody>
      </p:sp>
      <p:pic>
        <p:nvPicPr>
          <p:cNvPr id="23" name="Bilde 22">
            <a:extLst>
              <a:ext uri="{FF2B5EF4-FFF2-40B4-BE49-F238E27FC236}">
                <a16:creationId xmlns:a16="http://schemas.microsoft.com/office/drawing/2014/main" id="{2727BA84-BB37-E094-2249-FF38C71F183D}"/>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033799" y="1137885"/>
            <a:ext cx="998119" cy="677494"/>
          </a:xfrm>
          <a:prstGeom prst="rect">
            <a:avLst/>
          </a:prstGeom>
        </p:spPr>
      </p:pic>
      <p:sp>
        <p:nvSpPr>
          <p:cNvPr id="29" name="TekstSylinder 28">
            <a:extLst>
              <a:ext uri="{FF2B5EF4-FFF2-40B4-BE49-F238E27FC236}">
                <a16:creationId xmlns:a16="http://schemas.microsoft.com/office/drawing/2014/main" id="{5EB987A0-D490-CF1D-748E-8BC56DE1C612}"/>
              </a:ext>
            </a:extLst>
          </p:cNvPr>
          <p:cNvSpPr txBox="1"/>
          <p:nvPr/>
        </p:nvSpPr>
        <p:spPr>
          <a:xfrm>
            <a:off x="6456628" y="1799711"/>
            <a:ext cx="2483703" cy="276999"/>
          </a:xfrm>
          <a:prstGeom prst="rect">
            <a:avLst/>
          </a:prstGeom>
          <a:noFill/>
        </p:spPr>
        <p:txBody>
          <a:bodyPr wrap="square" rtlCol="0">
            <a:spAutoFit/>
          </a:bodyPr>
          <a:lstStyle/>
          <a:p>
            <a:r>
              <a:rPr lang="nb-NO" sz="1200" b="1" dirty="0"/>
              <a:t>Vilkår og dokumentasjonskrav*</a:t>
            </a:r>
          </a:p>
        </p:txBody>
      </p:sp>
      <p:sp>
        <p:nvSpPr>
          <p:cNvPr id="30" name="TekstSylinder 29">
            <a:extLst>
              <a:ext uri="{FF2B5EF4-FFF2-40B4-BE49-F238E27FC236}">
                <a16:creationId xmlns:a16="http://schemas.microsoft.com/office/drawing/2014/main" id="{4F0360B4-C30A-58B3-6E4A-D8D8614EEEBF}"/>
              </a:ext>
            </a:extLst>
          </p:cNvPr>
          <p:cNvSpPr txBox="1"/>
          <p:nvPr/>
        </p:nvSpPr>
        <p:spPr>
          <a:xfrm>
            <a:off x="6101354" y="4748733"/>
            <a:ext cx="2667987" cy="261610"/>
          </a:xfrm>
          <a:prstGeom prst="rect">
            <a:avLst/>
          </a:prstGeom>
          <a:noFill/>
        </p:spPr>
        <p:txBody>
          <a:bodyPr wrap="square" rtlCol="0">
            <a:spAutoFit/>
          </a:bodyPr>
          <a:lstStyle/>
          <a:p>
            <a:pPr lvl="1"/>
            <a:r>
              <a:rPr lang="nb-NO" sz="1050" dirty="0"/>
              <a:t>*ikke tilgjengelig i alle kommuner</a:t>
            </a:r>
          </a:p>
        </p:txBody>
      </p:sp>
    </p:spTree>
    <p:extLst>
      <p:ext uri="{BB962C8B-B14F-4D97-AF65-F5344CB8AC3E}">
        <p14:creationId xmlns:p14="http://schemas.microsoft.com/office/powerpoint/2010/main" val="2800838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2EDE33E-7D26-461F-8C04-E1DF8E0FA549}"/>
              </a:ext>
            </a:extLst>
          </p:cNvPr>
          <p:cNvSpPr>
            <a:spLocks noGrp="1"/>
          </p:cNvSpPr>
          <p:nvPr>
            <p:ph sz="quarter" idx="10"/>
          </p:nvPr>
        </p:nvSpPr>
        <p:spPr>
          <a:xfrm>
            <a:off x="366420" y="1262990"/>
            <a:ext cx="8398965" cy="2595915"/>
          </a:xfrm>
        </p:spPr>
        <p:txBody>
          <a:bodyPr>
            <a:normAutofit/>
          </a:bodyPr>
          <a:lstStyle/>
          <a:p>
            <a:pPr marL="0" indent="0">
              <a:buNone/>
            </a:pPr>
            <a:r>
              <a:rPr lang="nb-NO" sz="2100" dirty="0"/>
              <a:t>Kommunen kan ha følgende utgifter ved å ta løsningene i bruk:</a:t>
            </a:r>
          </a:p>
          <a:p>
            <a:pPr marL="385763" indent="-385763">
              <a:buAutoNum type="arabicPeriod"/>
            </a:pPr>
            <a:r>
              <a:rPr lang="nb-NO" sz="2100" dirty="0"/>
              <a:t>Kostnader for utvidet funksjonalitet i fagsystemet. Det avklares med fagsystemleverandør.</a:t>
            </a:r>
          </a:p>
          <a:p>
            <a:pPr marL="385763" indent="-385763">
              <a:buFont typeface="Wingdings" panose="05000000000000000000" pitchFamily="2" charset="2"/>
              <a:buAutoNum type="arabicPeriod"/>
            </a:pPr>
            <a:r>
              <a:rPr lang="nb-NO" sz="2100" dirty="0"/>
              <a:t>KS sine drift- og forvaltningskostnader </a:t>
            </a:r>
          </a:p>
          <a:p>
            <a:pPr marL="385763" indent="-385763">
              <a:buAutoNum type="arabicPeriod"/>
            </a:pPr>
            <a:r>
              <a:rPr lang="nb-NO" sz="2100" dirty="0" err="1"/>
              <a:t>NAVs</a:t>
            </a:r>
            <a:r>
              <a:rPr lang="nb-NO" sz="2100" dirty="0"/>
              <a:t> drift- og forvaltningskostnader</a:t>
            </a:r>
            <a:endParaRPr lang="nb-NO" dirty="0"/>
          </a:p>
        </p:txBody>
      </p:sp>
      <p:sp>
        <p:nvSpPr>
          <p:cNvPr id="3" name="Tittel 2">
            <a:extLst>
              <a:ext uri="{FF2B5EF4-FFF2-40B4-BE49-F238E27FC236}">
                <a16:creationId xmlns:a16="http://schemas.microsoft.com/office/drawing/2014/main" id="{2988A727-49AA-4478-AACC-0C44FE3E92D8}"/>
              </a:ext>
            </a:extLst>
          </p:cNvPr>
          <p:cNvSpPr>
            <a:spLocks noGrp="1"/>
          </p:cNvSpPr>
          <p:nvPr>
            <p:ph type="title"/>
          </p:nvPr>
        </p:nvSpPr>
        <p:spPr>
          <a:xfrm>
            <a:off x="378622" y="172101"/>
            <a:ext cx="8386763" cy="946423"/>
          </a:xfrm>
        </p:spPr>
        <p:txBody>
          <a:bodyPr/>
          <a:lstStyle/>
          <a:p>
            <a:r>
              <a:rPr lang="nb-NO" dirty="0"/>
              <a:t>Kostnader ved å ta Digisos-løsningene i bruk</a:t>
            </a:r>
          </a:p>
        </p:txBody>
      </p:sp>
      <p:sp>
        <p:nvSpPr>
          <p:cNvPr id="5" name="TekstSylinder 4">
            <a:extLst>
              <a:ext uri="{FF2B5EF4-FFF2-40B4-BE49-F238E27FC236}">
                <a16:creationId xmlns:a16="http://schemas.microsoft.com/office/drawing/2014/main" id="{BF56AE7C-45D4-427D-87E7-FD0EADE79D1F}"/>
              </a:ext>
            </a:extLst>
          </p:cNvPr>
          <p:cNvSpPr txBox="1"/>
          <p:nvPr/>
        </p:nvSpPr>
        <p:spPr>
          <a:xfrm>
            <a:off x="743803" y="3934074"/>
            <a:ext cx="7656394" cy="923330"/>
          </a:xfrm>
          <a:prstGeom prst="rect">
            <a:avLst/>
          </a:prstGeom>
          <a:noFill/>
          <a:ln>
            <a:solidFill>
              <a:schemeClr val="tx1"/>
            </a:solidFill>
          </a:ln>
        </p:spPr>
        <p:txBody>
          <a:bodyPr wrap="square" rtlCol="0">
            <a:spAutoFit/>
          </a:bodyPr>
          <a:lstStyle/>
          <a:p>
            <a:r>
              <a:rPr lang="nb-NO" sz="1350" b="1"/>
              <a:t>Drift- og forvaltningskostnader</a:t>
            </a:r>
            <a:r>
              <a:rPr lang="nb-NO" sz="1350"/>
              <a:t> skal dekke KS og NAV sine utgifter til sikker og stabil drift av løsningene, feilretting og endringer i løsningene basert på eventuelle lovendringer o.l. Kostnadene til KS gjelder også oppbevaring av informasjon i FIKS.</a:t>
            </a:r>
          </a:p>
          <a:p>
            <a:endParaRPr lang="nb-NO" sz="1350"/>
          </a:p>
        </p:txBody>
      </p:sp>
    </p:spTree>
    <p:extLst>
      <p:ext uri="{BB962C8B-B14F-4D97-AF65-F5344CB8AC3E}">
        <p14:creationId xmlns:p14="http://schemas.microsoft.com/office/powerpoint/2010/main" val="214610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CA154F90-C852-4CA7-9D56-040DEE1FD8F4}"/>
              </a:ext>
            </a:extLst>
          </p:cNvPr>
          <p:cNvSpPr>
            <a:spLocks noGrp="1"/>
          </p:cNvSpPr>
          <p:nvPr>
            <p:ph sz="quarter" idx="10"/>
          </p:nvPr>
        </p:nvSpPr>
        <p:spPr>
          <a:xfrm>
            <a:off x="366962" y="1276349"/>
            <a:ext cx="8398965" cy="3606138"/>
          </a:xfrm>
        </p:spPr>
        <p:txBody>
          <a:bodyPr>
            <a:normAutofit/>
          </a:bodyPr>
          <a:lstStyle/>
          <a:p>
            <a:pPr marL="0" indent="0" defTabSz="685800">
              <a:lnSpc>
                <a:spcPct val="110000"/>
              </a:lnSpc>
              <a:spcBef>
                <a:spcPts val="432"/>
              </a:spcBef>
              <a:buNone/>
              <a:defRPr/>
            </a:pPr>
            <a:r>
              <a:rPr lang="nb-NO" sz="2250" dirty="0">
                <a:solidFill>
                  <a:schemeClr val="dk1"/>
                </a:solidFill>
                <a:latin typeface="+mn-lt"/>
                <a:cs typeface="+mn-cs"/>
              </a:rPr>
              <a:t>KS’ kostnader er knyttet til drift og forvaltning av Fiks Digisos og oppbevaring av informasjon i Fiks. </a:t>
            </a:r>
          </a:p>
          <a:p>
            <a:pPr marL="0" indent="0" defTabSz="685800">
              <a:lnSpc>
                <a:spcPct val="110000"/>
              </a:lnSpc>
              <a:spcBef>
                <a:spcPts val="432"/>
              </a:spcBef>
              <a:buNone/>
              <a:defRPr/>
            </a:pPr>
            <a:r>
              <a:rPr lang="nb-NO" sz="2250" dirty="0">
                <a:solidFill>
                  <a:schemeClr val="dk1"/>
                </a:solidFill>
                <a:latin typeface="+mn-lt"/>
                <a:cs typeface="+mn-cs"/>
              </a:rPr>
              <a:t>Oppdatert prisliste finner dere på </a:t>
            </a:r>
            <a:r>
              <a:rPr lang="nb-NO" sz="2250" dirty="0">
                <a:solidFill>
                  <a:schemeClr val="dk1"/>
                </a:solidFill>
                <a:latin typeface="+mn-lt"/>
                <a:cs typeface="+mn-cs"/>
                <a:hlinkClick r:id="rId2"/>
              </a:rPr>
              <a:t>Prisoversikten Fiks-plattformen 2021</a:t>
            </a:r>
            <a:r>
              <a:rPr lang="nb-NO" sz="2250" dirty="0">
                <a:solidFill>
                  <a:schemeClr val="dk1"/>
                </a:solidFill>
                <a:latin typeface="+mn-lt"/>
                <a:cs typeface="+mn-cs"/>
              </a:rPr>
              <a:t>. Prisene kan reguleres årlig i henhold til ordinær prisstigning (indeksregulering). </a:t>
            </a:r>
          </a:p>
          <a:p>
            <a:pPr marL="0" indent="0" defTabSz="685800">
              <a:lnSpc>
                <a:spcPct val="110000"/>
              </a:lnSpc>
              <a:spcBef>
                <a:spcPts val="432"/>
              </a:spcBef>
              <a:buNone/>
              <a:defRPr/>
            </a:pPr>
            <a:endParaRPr lang="nb-NO" sz="2250" dirty="0">
              <a:solidFill>
                <a:schemeClr val="dk1"/>
              </a:solidFill>
              <a:latin typeface="+mn-lt"/>
              <a:cs typeface="+mn-cs"/>
            </a:endParaRPr>
          </a:p>
          <a:p>
            <a:pPr marL="0" indent="0" defTabSz="685800">
              <a:lnSpc>
                <a:spcPct val="110000"/>
              </a:lnSpc>
              <a:spcBef>
                <a:spcPts val="432"/>
              </a:spcBef>
              <a:buNone/>
              <a:defRPr/>
            </a:pPr>
            <a:r>
              <a:rPr lang="nb-NO" sz="2250" dirty="0">
                <a:solidFill>
                  <a:schemeClr val="dk1"/>
                </a:solidFill>
                <a:latin typeface="+mn-lt"/>
                <a:cs typeface="+mn-cs"/>
              </a:rPr>
              <a:t>KS fakturerer. </a:t>
            </a:r>
          </a:p>
          <a:p>
            <a:pPr marL="0" indent="0" defTabSz="685800">
              <a:spcBef>
                <a:spcPts val="0"/>
              </a:spcBef>
              <a:buNone/>
              <a:defRPr/>
            </a:pPr>
            <a:endParaRPr lang="nb-NO" sz="2700" dirty="0">
              <a:solidFill>
                <a:schemeClr val="dk1"/>
              </a:solidFill>
              <a:latin typeface="+mn-lt"/>
              <a:cs typeface="+mn-cs"/>
            </a:endParaRPr>
          </a:p>
          <a:p>
            <a:pPr marL="0" indent="0">
              <a:buNone/>
            </a:pPr>
            <a:endParaRPr lang="nb-NO" sz="2400" dirty="0">
              <a:solidFill>
                <a:schemeClr val="dk1"/>
              </a:solidFill>
              <a:latin typeface="+mn-lt"/>
              <a:cs typeface="+mn-cs"/>
            </a:endParaRPr>
          </a:p>
          <a:p>
            <a:pPr marL="0" indent="0">
              <a:buNone/>
            </a:pPr>
            <a:endParaRPr lang="nb-NO" sz="1950" dirty="0"/>
          </a:p>
          <a:p>
            <a:pPr marL="0" indent="0">
              <a:buNone/>
            </a:pPr>
            <a:endParaRPr lang="nb-NO" dirty="0"/>
          </a:p>
          <a:p>
            <a:pPr marL="0" indent="0">
              <a:buNone/>
            </a:pPr>
            <a:endParaRPr lang="nb-NO" dirty="0"/>
          </a:p>
        </p:txBody>
      </p:sp>
      <p:sp>
        <p:nvSpPr>
          <p:cNvPr id="3" name="Tittel 2">
            <a:extLst>
              <a:ext uri="{FF2B5EF4-FFF2-40B4-BE49-F238E27FC236}">
                <a16:creationId xmlns:a16="http://schemas.microsoft.com/office/drawing/2014/main" id="{CF72F738-FE98-4EA2-B2A6-D5C12B62BDEA}"/>
              </a:ext>
            </a:extLst>
          </p:cNvPr>
          <p:cNvSpPr>
            <a:spLocks noGrp="1"/>
          </p:cNvSpPr>
          <p:nvPr>
            <p:ph type="title"/>
          </p:nvPr>
        </p:nvSpPr>
        <p:spPr>
          <a:xfrm>
            <a:off x="378622" y="675564"/>
            <a:ext cx="8386763" cy="451837"/>
          </a:xfrm>
        </p:spPr>
        <p:txBody>
          <a:bodyPr>
            <a:normAutofit fontScale="90000"/>
          </a:bodyPr>
          <a:lstStyle/>
          <a:p>
            <a:r>
              <a:rPr lang="nb-NO" sz="2700" dirty="0"/>
              <a:t>KS sine drift- og forvaltningskostnader</a:t>
            </a:r>
            <a:endParaRPr lang="nb-NO" dirty="0"/>
          </a:p>
        </p:txBody>
      </p:sp>
      <p:pic>
        <p:nvPicPr>
          <p:cNvPr id="5" name="Bilde 1" descr="KS-maillogo2">
            <a:extLst>
              <a:ext uri="{FF2B5EF4-FFF2-40B4-BE49-F238E27FC236}">
                <a16:creationId xmlns:a16="http://schemas.microsoft.com/office/drawing/2014/main" id="{25539040-FFFC-4C3A-9DD8-5ABC123FF1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4460" y="180978"/>
            <a:ext cx="1050918" cy="55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21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5FE3B08-FA2E-4824-B0E2-4DFD44349E17}"/>
              </a:ext>
            </a:extLst>
          </p:cNvPr>
          <p:cNvSpPr>
            <a:spLocks noGrp="1"/>
          </p:cNvSpPr>
          <p:nvPr>
            <p:ph sz="quarter" idx="10"/>
          </p:nvPr>
        </p:nvSpPr>
        <p:spPr>
          <a:xfrm>
            <a:off x="366962" y="1276349"/>
            <a:ext cx="8398965" cy="3575569"/>
          </a:xfrm>
        </p:spPr>
        <p:txBody>
          <a:bodyPr>
            <a:normAutofit fontScale="92500"/>
          </a:bodyPr>
          <a:lstStyle/>
          <a:p>
            <a:pPr marL="0" indent="0">
              <a:lnSpc>
                <a:spcPct val="120000"/>
              </a:lnSpc>
              <a:spcBef>
                <a:spcPts val="432"/>
              </a:spcBef>
              <a:buNone/>
            </a:pPr>
            <a:r>
              <a:rPr lang="nb-NO" dirty="0"/>
              <a:t>Hvis kommunen ikke konfigurerte seg på Fiks Digisos ved påkobling til digital søknad, må kommunen konfigurere seg i forbindelse med påkobling til innsyn. </a:t>
            </a:r>
          </a:p>
          <a:p>
            <a:pPr marL="0" indent="0">
              <a:lnSpc>
                <a:spcPct val="120000"/>
              </a:lnSpc>
              <a:spcBef>
                <a:spcPts val="432"/>
              </a:spcBef>
              <a:buNone/>
            </a:pPr>
            <a:endParaRPr lang="nb-NO" dirty="0"/>
          </a:p>
          <a:p>
            <a:pPr marL="0" indent="0">
              <a:lnSpc>
                <a:spcPct val="120000"/>
              </a:lnSpc>
              <a:spcBef>
                <a:spcPts val="432"/>
              </a:spcBef>
              <a:buNone/>
            </a:pPr>
            <a:r>
              <a:rPr lang="nb-NO" dirty="0"/>
              <a:t>For å ta i bruk Fiks Digisos må kommunen betale engangskostnad for tilknytning til Fiks Digisos. Engangskostnaden er knyttet til </a:t>
            </a:r>
            <a:r>
              <a:rPr lang="nb-NO" sz="2100" dirty="0" err="1">
                <a:hlinkClick r:id="rId2"/>
              </a:rPr>
              <a:t>Digifin</a:t>
            </a:r>
            <a:r>
              <a:rPr lang="nb-NO" sz="2100" dirty="0">
                <a:hlinkClick r:id="rId2"/>
              </a:rPr>
              <a:t>-ordningen (ks.no)</a:t>
            </a:r>
            <a:r>
              <a:rPr lang="nb-NO" dirty="0"/>
              <a:t>. For prisene se </a:t>
            </a:r>
            <a:r>
              <a:rPr lang="nb-NO" dirty="0">
                <a:hlinkClick r:id="rId3"/>
              </a:rPr>
              <a:t>denne oversikten</a:t>
            </a:r>
            <a:r>
              <a:rPr lang="nb-NO" dirty="0"/>
              <a:t>, vennligst bla ned til overskriften «Tilbakebetaling for </a:t>
            </a:r>
            <a:r>
              <a:rPr lang="nb-NO" dirty="0" err="1"/>
              <a:t>Digifin-finanserte</a:t>
            </a:r>
            <a:r>
              <a:rPr lang="nb-NO" dirty="0"/>
              <a:t> løsninger".</a:t>
            </a:r>
          </a:p>
          <a:p>
            <a:pPr marL="0" indent="0">
              <a:lnSpc>
                <a:spcPct val="120000"/>
              </a:lnSpc>
              <a:spcBef>
                <a:spcPts val="432"/>
              </a:spcBef>
              <a:buNone/>
            </a:pPr>
            <a:r>
              <a:rPr lang="nb-NO" dirty="0"/>
              <a:t>Spørsmål kan sendes til </a:t>
            </a:r>
            <a:r>
              <a:rPr lang="nb-NO" dirty="0">
                <a:hlinkClick r:id="rId4"/>
              </a:rPr>
              <a:t>fiks@ks.no</a:t>
            </a:r>
            <a:r>
              <a:rPr lang="nb-NO" dirty="0"/>
              <a:t>. </a:t>
            </a:r>
          </a:p>
          <a:p>
            <a:pPr marL="0" indent="0">
              <a:lnSpc>
                <a:spcPct val="120000"/>
              </a:lnSpc>
              <a:spcBef>
                <a:spcPts val="432"/>
              </a:spcBef>
              <a:buNone/>
            </a:pPr>
            <a:endParaRPr lang="nb-NO" dirty="0"/>
          </a:p>
          <a:p>
            <a:pPr marL="0" indent="0">
              <a:buNone/>
            </a:pPr>
            <a:endParaRPr lang="nb-NO" dirty="0"/>
          </a:p>
          <a:p>
            <a:pPr marL="0" indent="0">
              <a:buNone/>
            </a:pPr>
            <a:endParaRPr lang="nb-NO" dirty="0"/>
          </a:p>
          <a:p>
            <a:endParaRPr lang="nb-NO" dirty="0"/>
          </a:p>
        </p:txBody>
      </p:sp>
      <p:sp>
        <p:nvSpPr>
          <p:cNvPr id="3" name="Tittel 2">
            <a:extLst>
              <a:ext uri="{FF2B5EF4-FFF2-40B4-BE49-F238E27FC236}">
                <a16:creationId xmlns:a16="http://schemas.microsoft.com/office/drawing/2014/main" id="{42D90A54-8859-4DB9-8E63-F259B6A0843E}"/>
              </a:ext>
            </a:extLst>
          </p:cNvPr>
          <p:cNvSpPr>
            <a:spLocks noGrp="1"/>
          </p:cNvSpPr>
          <p:nvPr>
            <p:ph type="title"/>
          </p:nvPr>
        </p:nvSpPr>
        <p:spPr/>
        <p:txBody>
          <a:bodyPr/>
          <a:lstStyle/>
          <a:p>
            <a:r>
              <a:rPr lang="nb-NO" dirty="0"/>
              <a:t>Spesielt for kommuner som ikke har konfigurert seg på Fiks Digisos</a:t>
            </a:r>
          </a:p>
        </p:txBody>
      </p:sp>
    </p:spTree>
    <p:extLst>
      <p:ext uri="{BB962C8B-B14F-4D97-AF65-F5344CB8AC3E}">
        <p14:creationId xmlns:p14="http://schemas.microsoft.com/office/powerpoint/2010/main" val="819874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2572F665-2F42-4253-8CAF-9358413ED1D3}"/>
              </a:ext>
            </a:extLst>
          </p:cNvPr>
          <p:cNvSpPr>
            <a:spLocks noGrp="1"/>
          </p:cNvSpPr>
          <p:nvPr>
            <p:ph sz="quarter" idx="10"/>
          </p:nvPr>
        </p:nvSpPr>
        <p:spPr>
          <a:xfrm>
            <a:off x="366962" y="1276348"/>
            <a:ext cx="8398965" cy="3386068"/>
          </a:xfrm>
        </p:spPr>
        <p:txBody>
          <a:bodyPr>
            <a:normAutofit fontScale="85000" lnSpcReduction="20000"/>
          </a:bodyPr>
          <a:lstStyle/>
          <a:p>
            <a:pPr marL="342424" indent="-342424"/>
            <a:r>
              <a:rPr lang="nb-NO" b="0" kern="1200" baseline="0" dirty="0">
                <a:solidFill>
                  <a:schemeClr val="dk1"/>
                </a:solidFill>
                <a:latin typeface="+mn-lt"/>
                <a:ea typeface="+mn-ea"/>
                <a:cs typeface="+mn-cs"/>
              </a:rPr>
              <a:t>NAV v/Arbeids- og velferdsdirektoratet drifter følgende løsninger: </a:t>
            </a:r>
            <a:endParaRPr lang="nb-NO" dirty="0">
              <a:ea typeface="+mn-ea"/>
              <a:cs typeface="+mn-cs"/>
            </a:endParaRPr>
          </a:p>
          <a:p>
            <a:pPr marL="1142524" lvl="2" indent="-228124"/>
            <a:r>
              <a:rPr lang="nb-NO" sz="1575" dirty="0">
                <a:solidFill>
                  <a:schemeClr val="dk1"/>
                </a:solidFill>
                <a:latin typeface="+mn-lt"/>
                <a:cs typeface="+mn-cs"/>
              </a:rPr>
              <a:t>veiviser for økonomisk sosialhjelp</a:t>
            </a:r>
            <a:endParaRPr lang="nb-NO" sz="1575" dirty="0">
              <a:solidFill>
                <a:schemeClr val="dk1"/>
              </a:solidFill>
              <a:latin typeface="+mn-lt"/>
              <a:cs typeface="Arial"/>
            </a:endParaRPr>
          </a:p>
          <a:p>
            <a:pPr marL="1142524" lvl="2" indent="-228124"/>
            <a:r>
              <a:rPr lang="nb-NO" kern="1200" baseline="0" dirty="0">
                <a:solidFill>
                  <a:schemeClr val="dk1"/>
                </a:solidFill>
                <a:latin typeface="+mn-lt"/>
                <a:ea typeface="+mn-ea"/>
                <a:cs typeface="+mn-cs"/>
              </a:rPr>
              <a:t>digital søknad om økonomisk sosialhjelp </a:t>
            </a:r>
            <a:endParaRPr lang="nb-NO" kern="1200" baseline="0" dirty="0">
              <a:solidFill>
                <a:schemeClr val="dk1"/>
              </a:solidFill>
              <a:latin typeface="+mn-lt"/>
              <a:cs typeface="Arial"/>
            </a:endParaRPr>
          </a:p>
          <a:p>
            <a:pPr marL="1142524" lvl="2" indent="-228124"/>
            <a:r>
              <a:rPr lang="nb-NO" kern="1200" baseline="0" dirty="0">
                <a:solidFill>
                  <a:schemeClr val="dk1"/>
                </a:solidFill>
                <a:latin typeface="+mn-lt"/>
                <a:ea typeface="+mn-ea"/>
                <a:cs typeface="+mn-cs"/>
              </a:rPr>
              <a:t>innsynsløsning for brukere </a:t>
            </a:r>
            <a:endParaRPr lang="nb-NO" kern="1200" baseline="0" dirty="0">
              <a:solidFill>
                <a:schemeClr val="dk1"/>
              </a:solidFill>
              <a:latin typeface="+mn-lt"/>
              <a:cs typeface="Arial"/>
            </a:endParaRPr>
          </a:p>
          <a:p>
            <a:pPr marL="342424" indent="-342424"/>
            <a:r>
              <a:rPr lang="nb-NO" sz="1800" dirty="0">
                <a:solidFill>
                  <a:schemeClr val="dk1"/>
                </a:solidFill>
                <a:latin typeface="+mn-lt"/>
                <a:cs typeface="+mn-cs"/>
              </a:rPr>
              <a:t>Drift- og forvaltningskostnadene for disse løsningene er estimert til </a:t>
            </a:r>
            <a:r>
              <a:rPr lang="nb-NO" sz="1800" b="1" dirty="0">
                <a:solidFill>
                  <a:schemeClr val="dk1"/>
                </a:solidFill>
                <a:latin typeface="+mn-lt"/>
                <a:cs typeface="+mn-cs"/>
              </a:rPr>
              <a:t>6,3 millioner kroner </a:t>
            </a:r>
            <a:r>
              <a:rPr lang="nb-NO" sz="1800" dirty="0">
                <a:solidFill>
                  <a:schemeClr val="dk1"/>
                </a:solidFill>
                <a:latin typeface="+mn-lt"/>
                <a:cs typeface="+mn-cs"/>
              </a:rPr>
              <a:t>årlig. Beløpet utgjør en kostnadsramme som kan reguleres årlig i henhold ti ordinær prisstigning (indeksregulering). </a:t>
            </a:r>
            <a:endParaRPr lang="nb-NO" sz="1800" dirty="0">
              <a:solidFill>
                <a:schemeClr val="dk1"/>
              </a:solidFill>
              <a:latin typeface="+mn-lt"/>
              <a:cs typeface="Arial"/>
            </a:endParaRPr>
          </a:p>
          <a:p>
            <a:pPr marL="342424" indent="-342424"/>
            <a:r>
              <a:rPr lang="nb-NO" sz="1800" dirty="0">
                <a:solidFill>
                  <a:schemeClr val="dk1"/>
                </a:solidFill>
                <a:latin typeface="+mn-lt"/>
                <a:cs typeface="+mn-cs"/>
              </a:rPr>
              <a:t>Kostnadene fordeles på kommunene som tar løsningene i bruk. </a:t>
            </a:r>
            <a:endParaRPr lang="nb-NO" sz="1800" dirty="0">
              <a:solidFill>
                <a:schemeClr val="dk1"/>
              </a:solidFill>
              <a:latin typeface="+mn-lt"/>
              <a:cs typeface="Arial"/>
            </a:endParaRPr>
          </a:p>
          <a:p>
            <a:pPr marL="342424" indent="-342424"/>
            <a:r>
              <a:rPr lang="nb-NO" sz="1800" dirty="0">
                <a:solidFill>
                  <a:schemeClr val="dk1"/>
                </a:solidFill>
                <a:latin typeface="+mn-lt"/>
                <a:cs typeface="+mn-cs"/>
              </a:rPr>
              <a:t>Kostnader per løsning innenfor rammen på 6,3 millioner kroner vil variere fra år til år utfra behov for vedlikehold, endringer basert på evt. lovendringer o.l. </a:t>
            </a:r>
            <a:endParaRPr lang="nb-NO" sz="1800" dirty="0">
              <a:solidFill>
                <a:schemeClr val="dk1"/>
              </a:solidFill>
              <a:latin typeface="+mn-lt"/>
              <a:cs typeface="Arial"/>
            </a:endParaRPr>
          </a:p>
          <a:p>
            <a:pPr marL="0" indent="0">
              <a:buNone/>
            </a:pPr>
            <a:endParaRPr lang="nb-NO" sz="1800" dirty="0">
              <a:solidFill>
                <a:schemeClr val="dk1"/>
              </a:solidFill>
              <a:latin typeface="+mn-lt"/>
              <a:cs typeface="+mn-cs"/>
            </a:endParaRPr>
          </a:p>
          <a:p>
            <a:pPr marL="0" indent="0">
              <a:buNone/>
            </a:pPr>
            <a:r>
              <a:rPr lang="nb-NO" sz="1800" dirty="0">
                <a:solidFill>
                  <a:schemeClr val="dk1"/>
                </a:solidFill>
                <a:latin typeface="+mn-lt"/>
                <a:cs typeface="+mn-cs"/>
              </a:rPr>
              <a:t>Rammen tilsvarer </a:t>
            </a:r>
            <a:r>
              <a:rPr lang="nb-NO" sz="1800" b="1" dirty="0">
                <a:solidFill>
                  <a:schemeClr val="tx1"/>
                </a:solidFill>
                <a:latin typeface="+mn-lt"/>
                <a:cs typeface="+mn-cs"/>
              </a:rPr>
              <a:t>0,103 kroner </a:t>
            </a:r>
            <a:r>
              <a:rPr lang="nb-NO" sz="1800" b="1" dirty="0">
                <a:solidFill>
                  <a:schemeClr val="dk1"/>
                </a:solidFill>
                <a:latin typeface="+mn-lt"/>
                <a:cs typeface="+mn-cs"/>
              </a:rPr>
              <a:t>per innbygger per måned (2023). </a:t>
            </a:r>
          </a:p>
          <a:p>
            <a:pPr marL="0" indent="0" algn="ctr">
              <a:buNone/>
            </a:pPr>
            <a:endParaRPr lang="nb-NO" sz="1800" b="1" dirty="0">
              <a:solidFill>
                <a:schemeClr val="dk1"/>
              </a:solidFill>
              <a:latin typeface="+mn-lt"/>
              <a:cs typeface="+mn-cs"/>
            </a:endParaRPr>
          </a:p>
          <a:p>
            <a:pPr marL="0" indent="0">
              <a:buNone/>
            </a:pPr>
            <a:r>
              <a:rPr lang="nb-NO" sz="1800" dirty="0">
                <a:solidFill>
                  <a:schemeClr val="dk1"/>
                </a:solidFill>
                <a:latin typeface="+mn-lt"/>
                <a:cs typeface="+mn-cs"/>
              </a:rPr>
              <a:t>NAV fakturerer etterskuddsvis på slutten av året.</a:t>
            </a:r>
          </a:p>
          <a:p>
            <a:pPr marL="342424" indent="-342424"/>
            <a:endParaRPr lang="nb-NO" dirty="0"/>
          </a:p>
          <a:p>
            <a:pPr marL="342424" indent="-342424"/>
            <a:endParaRPr lang="nb-NO" dirty="0"/>
          </a:p>
        </p:txBody>
      </p:sp>
      <p:sp>
        <p:nvSpPr>
          <p:cNvPr id="3" name="Tittel 2">
            <a:extLst>
              <a:ext uri="{FF2B5EF4-FFF2-40B4-BE49-F238E27FC236}">
                <a16:creationId xmlns:a16="http://schemas.microsoft.com/office/drawing/2014/main" id="{D4507EE8-04B1-4A79-B364-126FA114E306}"/>
              </a:ext>
            </a:extLst>
          </p:cNvPr>
          <p:cNvSpPr>
            <a:spLocks noGrp="1"/>
          </p:cNvSpPr>
          <p:nvPr>
            <p:ph type="title"/>
          </p:nvPr>
        </p:nvSpPr>
        <p:spPr/>
        <p:txBody>
          <a:bodyPr/>
          <a:lstStyle/>
          <a:p>
            <a:r>
              <a:rPr lang="nb-NO" dirty="0" err="1"/>
              <a:t>NAVs</a:t>
            </a:r>
            <a:r>
              <a:rPr lang="nb-NO" dirty="0"/>
              <a:t> drift- og forvaltningskostnader</a:t>
            </a:r>
          </a:p>
        </p:txBody>
      </p:sp>
    </p:spTree>
    <p:extLst>
      <p:ext uri="{BB962C8B-B14F-4D97-AF65-F5344CB8AC3E}">
        <p14:creationId xmlns:p14="http://schemas.microsoft.com/office/powerpoint/2010/main" val="2728646467"/>
      </p:ext>
    </p:extLst>
  </p:cSld>
  <p:clrMapOvr>
    <a:masterClrMapping/>
  </p:clrMapOvr>
</p:sld>
</file>

<file path=ppt/theme/theme1.xml><?xml version="1.0" encoding="utf-8"?>
<a:theme xmlns:a="http://schemas.openxmlformats.org/drawingml/2006/main" name="2_NAV-mal widescreen bokmål (16.9)">
  <a:themeElements>
    <a:clrScheme name="Office">
      <a:dk1>
        <a:srgbClr val="3E3832"/>
      </a:dk1>
      <a:lt1>
        <a:sysClr val="window" lastClr="FFFFFF"/>
      </a:lt1>
      <a:dk2>
        <a:srgbClr val="C30000"/>
      </a:dk2>
      <a:lt2>
        <a:srgbClr val="878787"/>
      </a:lt2>
      <a:accent1>
        <a:srgbClr val="DADADA"/>
      </a:accent1>
      <a:accent2>
        <a:srgbClr val="EFEFEF"/>
      </a:accent2>
      <a:accent3>
        <a:srgbClr val="66CBEC"/>
      </a:accent3>
      <a:accent4>
        <a:srgbClr val="005B82"/>
      </a:accent4>
      <a:accent5>
        <a:srgbClr val="06893A"/>
      </a:accent5>
      <a:accent6>
        <a:srgbClr val="A2AD00"/>
      </a:accent6>
      <a:hlink>
        <a:srgbClr val="0000FF"/>
      </a:hlink>
      <a:folHlink>
        <a:srgbClr val="800080"/>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AV-mal widescreen bokmål (16.9).pptx" id="{8B673FFB-53CF-42C0-964F-2CD16DA821B2}" vid="{A3B67BA1-3575-49B6-8089-0ADB2261CBA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F678885AFDB740A72B864BE4AFF854" ma:contentTypeVersion="18" ma:contentTypeDescription="Create a new document." ma:contentTypeScope="" ma:versionID="618e1328865e828a838d86bae60bc78c">
  <xsd:schema xmlns:xsd="http://www.w3.org/2001/XMLSchema" xmlns:xs="http://www.w3.org/2001/XMLSchema" xmlns:p="http://schemas.microsoft.com/office/2006/metadata/properties" xmlns:ns2="8d80b981-91ed-4507-9445-bf5e40eeec83" xmlns:ns3="70a2d0e6-a9e0-432b-b204-a3c5015370b3" targetNamespace="http://schemas.microsoft.com/office/2006/metadata/properties" ma:root="true" ma:fieldsID="00ad2f5d85c307f3a30aa481aad60c74" ns2:_="" ns3:_="">
    <xsd:import namespace="8d80b981-91ed-4507-9445-bf5e40eeec83"/>
    <xsd:import namespace="70a2d0e6-a9e0-432b-b204-a3c5015370b3"/>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80b981-91ed-4507-9445-bf5e40eee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228493a-ba9a-494e-af97-f05f01d29ce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0a2d0e6-a9e0-432b-b204-a3c5015370b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ab5a97e-496e-4bc9-b520-e11fbef0824b}" ma:internalName="TaxCatchAll" ma:showField="CatchAllData" ma:web="70a2d0e6-a9e0-432b-b204-a3c5015370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0a2d0e6-a9e0-432b-b204-a3c5015370b3" xsi:nil="true"/>
    <lcf76f155ced4ddcb4097134ff3c332f xmlns="8d80b981-91ed-4507-9445-bf5e40eeec8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3C5D51-A96E-40C3-85CA-2B5B586A1C79}"/>
</file>

<file path=customXml/itemProps2.xml><?xml version="1.0" encoding="utf-8"?>
<ds:datastoreItem xmlns:ds="http://schemas.openxmlformats.org/officeDocument/2006/customXml" ds:itemID="{3ACB078D-70A8-4B4D-922C-48E242D4B8D9}">
  <ds:schemaRefs>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http://purl.org/dc/terms/"/>
    <ds:schemaRef ds:uri="70a2d0e6-a9e0-432b-b204-a3c5015370b3"/>
    <ds:schemaRef ds:uri="8d80b981-91ed-4507-9445-bf5e40eeec83"/>
    <ds:schemaRef ds:uri="http://purl.org/dc/dcmitype/"/>
  </ds:schemaRefs>
</ds:datastoreItem>
</file>

<file path=customXml/itemProps3.xml><?xml version="1.0" encoding="utf-8"?>
<ds:datastoreItem xmlns:ds="http://schemas.openxmlformats.org/officeDocument/2006/customXml" ds:itemID="{8802EA9A-D983-4F76-A9A2-52E0C57EF2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207</TotalTime>
  <Words>2552</Words>
  <Application>Microsoft Office PowerPoint</Application>
  <PresentationFormat>Skjermfremvisning (16:9)</PresentationFormat>
  <Paragraphs>337</Paragraphs>
  <Slides>29</Slides>
  <Notes>18</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29</vt:i4>
      </vt:variant>
    </vt:vector>
  </HeadingPairs>
  <TitlesOfParts>
    <vt:vector size="36" baseType="lpstr">
      <vt:lpstr>Arial</vt:lpstr>
      <vt:lpstr>Calibri</vt:lpstr>
      <vt:lpstr>Garamond</vt:lpstr>
      <vt:lpstr>Slack-Lato</vt:lpstr>
      <vt:lpstr>Source Sans Pro</vt:lpstr>
      <vt:lpstr>Wingdings</vt:lpstr>
      <vt:lpstr>2_NAV-mal widescreen bokmål (16.9)</vt:lpstr>
      <vt:lpstr>PowerPoint-presentasjon</vt:lpstr>
      <vt:lpstr>PowerPoint-presentasjon</vt:lpstr>
      <vt:lpstr>Innhold</vt:lpstr>
      <vt:lpstr>Om innsynsløsningen</vt:lpstr>
      <vt:lpstr>Innsynsløsningen for søker på nav.no</vt:lpstr>
      <vt:lpstr>Kostnader ved å ta Digisos-løsningene i bruk</vt:lpstr>
      <vt:lpstr>KS sine drift- og forvaltningskostnader</vt:lpstr>
      <vt:lpstr>Spesielt for kommuner som ikke har konfigurert seg på Fiks Digisos</vt:lpstr>
      <vt:lpstr>NAVs drift- og forvaltningskostnader</vt:lpstr>
      <vt:lpstr>Innhold</vt:lpstr>
      <vt:lpstr>Hvordan komme i gang med innsyn?</vt:lpstr>
      <vt:lpstr>Innhold</vt:lpstr>
      <vt:lpstr>Hva må være på plass før innsyn kan tas i bruk?</vt:lpstr>
      <vt:lpstr>Oppdatere avtaler med Arbeids- og velferdsdirektoratet</vt:lpstr>
      <vt:lpstr>Oppdatere avtaler med KS</vt:lpstr>
      <vt:lpstr>Personvernkonsekvensvurdering (PVK) må oppdateres</vt:lpstr>
      <vt:lpstr>Innhold</vt:lpstr>
      <vt:lpstr>Tekniske forberedelser – to alternativer</vt:lpstr>
      <vt:lpstr>Spesielt for kommuner i vertskommunesamarbeid (VKS)</vt:lpstr>
      <vt:lpstr>Innsynsflate for NAV Kontaktsenter (NKS) – tilgangen kan aktiveres</vt:lpstr>
      <vt:lpstr>Innhold</vt:lpstr>
      <vt:lpstr>Gevinstrealisering</vt:lpstr>
      <vt:lpstr>Hva slags nytteverdier gir innsyn i søknadsstatus?</vt:lpstr>
      <vt:lpstr>Organisatoriske forberedelser i NAV-kontoret</vt:lpstr>
      <vt:lpstr>Opplæring av medarbeidere i NAV-kontoret</vt:lpstr>
      <vt:lpstr>Samhandling med NAV Kontaktsenter</vt:lpstr>
      <vt:lpstr>Nyheter og informasjon fra Digisos </vt:lpstr>
      <vt:lpstr>Har du problemer / spørsmål / forslag?</vt:lpstr>
      <vt:lpstr>PowerPoint-presentasjon</vt:lpstr>
    </vt:vector>
  </TitlesOfParts>
  <Company>NAV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Mathilde Skjelbostad</dc:creator>
  <cp:lastModifiedBy>Dubinina, Elena</cp:lastModifiedBy>
  <cp:revision>1</cp:revision>
  <dcterms:created xsi:type="dcterms:W3CDTF">2016-09-15T07:22:07Z</dcterms:created>
  <dcterms:modified xsi:type="dcterms:W3CDTF">2024-07-09T10:13:20Z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3491420-1ae2-4120-89e6-e6f668f067e2_Enabled">
    <vt:lpwstr>True</vt:lpwstr>
  </property>
  <property fmtid="{D5CDD505-2E9C-101B-9397-08002B2CF9AE}" pid="3" name="MSIP_Label_d3491420-1ae2-4120-89e6-e6f668f067e2_SiteId">
    <vt:lpwstr>62366534-1ec3-4962-8869-9b5535279d0b</vt:lpwstr>
  </property>
  <property fmtid="{D5CDD505-2E9C-101B-9397-08002B2CF9AE}" pid="4" name="MSIP_Label_d3491420-1ae2-4120-89e6-e6f668f067e2_Owner">
    <vt:lpwstr>Espen.A.Gulbrandsen@nav.no</vt:lpwstr>
  </property>
  <property fmtid="{D5CDD505-2E9C-101B-9397-08002B2CF9AE}" pid="5" name="MSIP_Label_d3491420-1ae2-4120-89e6-e6f668f067e2_SetDate">
    <vt:lpwstr>2018-10-31T15:24:56.0331288Z</vt:lpwstr>
  </property>
  <property fmtid="{D5CDD505-2E9C-101B-9397-08002B2CF9AE}" pid="6" name="MSIP_Label_d3491420-1ae2-4120-89e6-e6f668f067e2_Name">
    <vt:lpwstr>NAV Internt</vt:lpwstr>
  </property>
  <property fmtid="{D5CDD505-2E9C-101B-9397-08002B2CF9AE}" pid="7" name="MSIP_Label_d3491420-1ae2-4120-89e6-e6f668f067e2_Application">
    <vt:lpwstr>Microsoft Azure Information Protection</vt:lpwstr>
  </property>
  <property fmtid="{D5CDD505-2E9C-101B-9397-08002B2CF9AE}" pid="8" name="MSIP_Label_d3491420-1ae2-4120-89e6-e6f668f067e2_Extended_MSFT_Method">
    <vt:lpwstr>Automatic</vt:lpwstr>
  </property>
  <property fmtid="{D5CDD505-2E9C-101B-9397-08002B2CF9AE}" pid="9" name="Sensitivity">
    <vt:lpwstr>NAV Internt</vt:lpwstr>
  </property>
  <property fmtid="{D5CDD505-2E9C-101B-9397-08002B2CF9AE}" pid="10" name="ContentTypeId">
    <vt:lpwstr>0x010100ECF678885AFDB740A72B864BE4AFF854</vt:lpwstr>
  </property>
  <property fmtid="{D5CDD505-2E9C-101B-9397-08002B2CF9AE}" pid="11" name="AuthorIds_UIVersion_4096">
    <vt:lpwstr>6</vt:lpwstr>
  </property>
  <property fmtid="{D5CDD505-2E9C-101B-9397-08002B2CF9AE}" pid="12" name="AuthorIds_UIVersion_7168">
    <vt:lpwstr>6</vt:lpwstr>
  </property>
  <property fmtid="{D5CDD505-2E9C-101B-9397-08002B2CF9AE}" pid="13" name="MediaServiceImageTags">
    <vt:lpwstr/>
  </property>
</Properties>
</file>