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AB8"/>
    <a:srgbClr val="F6F6F6"/>
    <a:srgbClr val="F7F7F7"/>
    <a:srgbClr val="FFFFFF"/>
    <a:srgbClr val="E6E6E6"/>
    <a:srgbClr val="E2E2E2"/>
    <a:srgbClr val="618DC3"/>
    <a:srgbClr val="A2AD00"/>
    <a:srgbClr val="878787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F4AE1D-EBF6-4828-ACF5-460640E043A1}" v="3" dt="2020-05-19T10:32:41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ffelgård, Jon Kristian" userId="7e36a18e-a7cc-47bb-8437-d1107c8bc392" providerId="ADAL" clId="{5DF4AE1D-EBF6-4828-ACF5-460640E043A1}"/>
    <pc:docChg chg="custSel modSld">
      <pc:chgData name="Kleffelgård, Jon Kristian" userId="7e36a18e-a7cc-47bb-8437-d1107c8bc392" providerId="ADAL" clId="{5DF4AE1D-EBF6-4828-ACF5-460640E043A1}" dt="2020-05-19T10:32:41.135" v="51" actId="1076"/>
      <pc:docMkLst>
        <pc:docMk/>
      </pc:docMkLst>
      <pc:sldChg chg="addSp delSp modSp mod">
        <pc:chgData name="Kleffelgård, Jon Kristian" userId="7e36a18e-a7cc-47bb-8437-d1107c8bc392" providerId="ADAL" clId="{5DF4AE1D-EBF6-4828-ACF5-460640E043A1}" dt="2020-05-19T10:32:41.135" v="51" actId="1076"/>
        <pc:sldMkLst>
          <pc:docMk/>
          <pc:sldMk cId="2569033599" sldId="266"/>
        </pc:sldMkLst>
        <pc:spChg chg="mod">
          <ac:chgData name="Kleffelgård, Jon Kristian" userId="7e36a18e-a7cc-47bb-8437-d1107c8bc392" providerId="ADAL" clId="{5DF4AE1D-EBF6-4828-ACF5-460640E043A1}" dt="2020-05-19T10:22:52.498" v="50" actId="20577"/>
          <ac:spMkLst>
            <pc:docMk/>
            <pc:sldMk cId="2569033599" sldId="266"/>
            <ac:spMk id="3" creationId="{00000000-0000-0000-0000-000000000000}"/>
          </ac:spMkLst>
        </pc:spChg>
        <pc:spChg chg="mod">
          <ac:chgData name="Kleffelgård, Jon Kristian" userId="7e36a18e-a7cc-47bb-8437-d1107c8bc392" providerId="ADAL" clId="{5DF4AE1D-EBF6-4828-ACF5-460640E043A1}" dt="2020-05-19T10:22:32.022" v="46" actId="1076"/>
          <ac:spMkLst>
            <pc:docMk/>
            <pc:sldMk cId="2569033599" sldId="266"/>
            <ac:spMk id="7" creationId="{841B6F02-C5B9-438D-A9B5-0F5A321CEAC6}"/>
          </ac:spMkLst>
        </pc:spChg>
        <pc:spChg chg="mod">
          <ac:chgData name="Kleffelgård, Jon Kristian" userId="7e36a18e-a7cc-47bb-8437-d1107c8bc392" providerId="ADAL" clId="{5DF4AE1D-EBF6-4828-ACF5-460640E043A1}" dt="2020-05-19T10:16:21.112" v="1" actId="20577"/>
          <ac:spMkLst>
            <pc:docMk/>
            <pc:sldMk cId="2569033599" sldId="266"/>
            <ac:spMk id="117" creationId="{00000000-0000-0000-0000-000000000000}"/>
          </ac:spMkLst>
        </pc:spChg>
        <pc:spChg chg="mod">
          <ac:chgData name="Kleffelgård, Jon Kristian" userId="7e36a18e-a7cc-47bb-8437-d1107c8bc392" providerId="ADAL" clId="{5DF4AE1D-EBF6-4828-ACF5-460640E043A1}" dt="2020-05-19T10:22:40.913" v="48" actId="20577"/>
          <ac:spMkLst>
            <pc:docMk/>
            <pc:sldMk cId="2569033599" sldId="266"/>
            <ac:spMk id="289" creationId="{00000000-0000-0000-0000-000000000000}"/>
          </ac:spMkLst>
        </pc:spChg>
        <pc:spChg chg="mod">
          <ac:chgData name="Kleffelgård, Jon Kristian" userId="7e36a18e-a7cc-47bb-8437-d1107c8bc392" providerId="ADAL" clId="{5DF4AE1D-EBF6-4828-ACF5-460640E043A1}" dt="2020-05-19T10:18:00.005" v="29" actId="20577"/>
          <ac:spMkLst>
            <pc:docMk/>
            <pc:sldMk cId="2569033599" sldId="266"/>
            <ac:spMk id="290" creationId="{00000000-0000-0000-0000-000000000000}"/>
          </ac:spMkLst>
        </pc:spChg>
        <pc:spChg chg="mod">
          <ac:chgData name="Kleffelgård, Jon Kristian" userId="7e36a18e-a7cc-47bb-8437-d1107c8bc392" providerId="ADAL" clId="{5DF4AE1D-EBF6-4828-ACF5-460640E043A1}" dt="2020-05-19T10:18:10.212" v="30" actId="20577"/>
          <ac:spMkLst>
            <pc:docMk/>
            <pc:sldMk cId="2569033599" sldId="266"/>
            <ac:spMk id="872" creationId="{59FFBE77-3AA6-4B9C-94C1-584A2A4C7011}"/>
          </ac:spMkLst>
        </pc:spChg>
        <pc:picChg chg="add mod">
          <ac:chgData name="Kleffelgård, Jon Kristian" userId="7e36a18e-a7cc-47bb-8437-d1107c8bc392" providerId="ADAL" clId="{5DF4AE1D-EBF6-4828-ACF5-460640E043A1}" dt="2020-05-19T10:32:41.135" v="51" actId="1076"/>
          <ac:picMkLst>
            <pc:docMk/>
            <pc:sldMk cId="2569033599" sldId="266"/>
            <ac:picMk id="2" creationId="{175C5A97-2F23-48E0-885D-60580785B4EE}"/>
          </ac:picMkLst>
        </pc:picChg>
        <pc:picChg chg="add mod">
          <ac:chgData name="Kleffelgård, Jon Kristian" userId="7e36a18e-a7cc-47bb-8437-d1107c8bc392" providerId="ADAL" clId="{5DF4AE1D-EBF6-4828-ACF5-460640E043A1}" dt="2020-05-19T10:22:34.807" v="47" actId="1076"/>
          <ac:picMkLst>
            <pc:docMk/>
            <pc:sldMk cId="2569033599" sldId="266"/>
            <ac:picMk id="4" creationId="{69F34051-F88E-4A73-B474-5CA2852C8107}"/>
          </ac:picMkLst>
        </pc:picChg>
        <pc:picChg chg="del">
          <ac:chgData name="Kleffelgård, Jon Kristian" userId="7e36a18e-a7cc-47bb-8437-d1107c8bc392" providerId="ADAL" clId="{5DF4AE1D-EBF6-4828-ACF5-460640E043A1}" dt="2020-05-19T10:16:27.070" v="3" actId="478"/>
          <ac:picMkLst>
            <pc:docMk/>
            <pc:sldMk cId="2569033599" sldId="266"/>
            <ac:picMk id="6" creationId="{BF767A17-7D7A-4C5B-BF63-07E6DAD98DCC}"/>
          </ac:picMkLst>
        </pc:picChg>
        <pc:picChg chg="del">
          <ac:chgData name="Kleffelgård, Jon Kristian" userId="7e36a18e-a7cc-47bb-8437-d1107c8bc392" providerId="ADAL" clId="{5DF4AE1D-EBF6-4828-ACF5-460640E043A1}" dt="2020-05-19T10:16:25.038" v="2" actId="478"/>
          <ac:picMkLst>
            <pc:docMk/>
            <pc:sldMk cId="2569033599" sldId="266"/>
            <ac:picMk id="10" creationId="{3BAF2E08-1DB7-4635-8962-E59326852EA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43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19.05.2020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gi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</a:rPr>
              <a:t>Arbeidsmarkedet i Trøndelag i uke </a:t>
            </a:r>
            <a:r>
              <a:rPr lang="nb-NO" sz="2800">
                <a:solidFill>
                  <a:prstClr val="white"/>
                </a:solidFill>
                <a:latin typeface="Arial Nova Light" panose="020B0304020202020204" pitchFamily="34" charset="0"/>
              </a:rPr>
              <a:t>21</a:t>
            </a:r>
            <a:r>
              <a:rPr kumimoji="0" lang="nb-NO" sz="280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</a:rPr>
              <a:t> - 2020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192058" y="1059276"/>
            <a:ext cx="1931098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uke 21 er det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14 285 helt ledige 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Trøndelag. Det utgjør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5,8%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 arbeidsstyrken. Av disse er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6 133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kvinner og 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8 152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menn. I tillegg er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5,4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% av arbeidsstyrken delvis ledige 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7230" y="4322091"/>
            <a:ext cx="169276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Ungdomsledigheten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er på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8,1 %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 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alt er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5 117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personer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31649" y="2516213"/>
            <a:ext cx="175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Til sammen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893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var i et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arbeidsrettet tiltak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. Det utgjør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0,4 %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65" y="1210775"/>
            <a:ext cx="1330478" cy="836424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31649" y="3603818"/>
            <a:ext cx="175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Bruttoledigheten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er på 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6,2%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av arbeidsstyrken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41B6F02-C5B9-438D-A9B5-0F5A321CEAC6}"/>
              </a:ext>
            </a:extLst>
          </p:cNvPr>
          <p:cNvSpPr txBox="1"/>
          <p:nvPr/>
        </p:nvSpPr>
        <p:spPr>
          <a:xfrm>
            <a:off x="3960110" y="3603818"/>
            <a:ext cx="1905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Calibri" panose="020F0502020204030204" pitchFamily="34" charset="0"/>
                <a:cs typeface="Calibri" panose="020F0502020204030204" pitchFamily="34" charset="0"/>
              </a:rPr>
              <a:t>Blant helt ledige er det flest med yrkesbakgrunn fra </a:t>
            </a:r>
            <a:r>
              <a:rPr lang="nb-NO" sz="1200" b="1">
                <a:latin typeface="Calibri" panose="020F0502020204030204" pitchFamily="34" charset="0"/>
                <a:cs typeface="Calibri" panose="020F0502020204030204" pitchFamily="34" charset="0"/>
              </a:rPr>
              <a:t>reiseliv og transport. </a:t>
            </a:r>
            <a:r>
              <a:rPr lang="nb-NO" sz="1200">
                <a:latin typeface="Calibri" panose="020F0502020204030204" pitchFamily="34" charset="0"/>
                <a:cs typeface="Calibri" panose="020F0502020204030204" pitchFamily="34" charset="0"/>
              </a:rPr>
              <a:t>Blant delvis ledige er det flest med yrkesbakgrunn fra </a:t>
            </a:r>
            <a:r>
              <a:rPr lang="nb-NO" sz="1200" b="1">
                <a:latin typeface="Calibri" panose="020F0502020204030204" pitchFamily="34" charset="0"/>
                <a:cs typeface="Calibri" panose="020F0502020204030204" pitchFamily="34" charset="0"/>
              </a:rPr>
              <a:t>butikk- og salgsarbeid.</a:t>
            </a:r>
          </a:p>
        </p:txBody>
      </p:sp>
      <p:pic>
        <p:nvPicPr>
          <p:cNvPr id="39" name="Bilde 38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FE90BEB3-14CB-4357-9F04-7396FFD782D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95" y="4167271"/>
            <a:ext cx="842963" cy="1123950"/>
          </a:xfrm>
          <a:prstGeom prst="rect">
            <a:avLst/>
          </a:prstGeom>
        </p:spPr>
      </p:pic>
      <p:pic>
        <p:nvPicPr>
          <p:cNvPr id="44" name="Bilde 43" descr="Et bilde som inneholder tegning&#10;&#10;Automatisk generert beskrivelse">
            <a:extLst>
              <a:ext uri="{FF2B5EF4-FFF2-40B4-BE49-F238E27FC236}">
                <a16:creationId xmlns:a16="http://schemas.microsoft.com/office/drawing/2014/main" id="{E42BB976-8E7F-4154-B39C-61A1501DD2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319" y="2294304"/>
            <a:ext cx="451932" cy="1067276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175C5A97-2F23-48E0-885D-60580785B4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04" y="982880"/>
            <a:ext cx="5610694" cy="5791199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69F34051-F88E-4A73-B474-5CA2852C81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9923" y="1406645"/>
            <a:ext cx="1383912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3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  <UserInfo>
        <DisplayName>Eidissen, Elin Børset</DisplayName>
        <AccountId>23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2" ma:contentTypeDescription="Create a new document." ma:contentTypeScope="" ma:versionID="90742792571ee3f866cbddae8b229702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c50a4b6ec8221e6d4bb762de4200f4b2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333B6-9957-415B-A63D-3DEDE8B5242A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71B356-8615-4087-8E7B-088DECA06016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revision>1</cp:revision>
  <cp:lastPrinted>2018-03-01T12:17:18Z</cp:lastPrinted>
  <dcterms:created xsi:type="dcterms:W3CDTF">2017-01-30T13:53:40Z</dcterms:created>
  <dcterms:modified xsi:type="dcterms:W3CDTF">2020-05-19T10:32:42Z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